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4"/>
    <p:sldMasterId id="2147483690" r:id="rId5"/>
  </p:sldMasterIdLst>
  <p:notesMasterIdLst>
    <p:notesMasterId r:id="rId9"/>
  </p:notesMasterIdLst>
  <p:handoutMasterIdLst>
    <p:handoutMasterId r:id="rId10"/>
  </p:handoutMasterIdLst>
  <p:sldIdLst>
    <p:sldId id="287" r:id="rId6"/>
    <p:sldId id="370" r:id="rId7"/>
    <p:sldId id="28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F70A71-1590-5086-7966-BBDD565CD170}" name="Flavio Macedo Lacerda" initials="FM" userId="S::flavio.lacerda@fortes.ind.br::f7777135-69d1-4f74-955a-7f2c6a19cc3e" providerId="AD"/>
  <p188:author id="{203E599E-D6C2-049C-BF3B-F50084389697}" name="Jose Claudino Mondoni Silva" initials="JC" userId="S::jose.silva@fortes.ind.br::663d8b8d-2a47-42ab-bd06-6891e04f32cc" providerId="AD"/>
  <p188:author id="{7DC379BA-BA9E-9C27-53CE-DB439088FCC0}" name="Bethania Pereira dos Santos" initials="BP" userId="S::bethania.santos@fortes.ind.br::bdf0df1f-200f-4337-8a5e-4b7d37c19af7" providerId="AD"/>
  <p188:author id="{D51C79E7-D0F2-01FF-2BCC-FB27DD577C4A}" name="Mirela da Penha de Oliveira" initials="MO" userId="S::mirela.oliveira@fortes.ind.br::2e08bf54-644e-4869-ae55-4b36b4493cf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712F"/>
    <a:srgbClr val="CC6600"/>
    <a:srgbClr val="348436"/>
    <a:srgbClr val="ECF0F8"/>
    <a:srgbClr val="F7F8FB"/>
    <a:srgbClr val="FE0000"/>
    <a:srgbClr val="006DB0"/>
    <a:srgbClr val="E9EEF7"/>
    <a:srgbClr val="EEF1F8"/>
    <a:srgbClr val="FAF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C3A8D3-8861-4185-848F-B81E321BCB4A}" v="5" dt="2026-07-12T00:03:45.6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1505" autoAdjust="0"/>
  </p:normalViewPr>
  <p:slideViewPr>
    <p:cSldViewPr snapToGrid="0">
      <p:cViewPr varScale="1">
        <p:scale>
          <a:sx n="75" d="100"/>
          <a:sy n="75" d="100"/>
        </p:scale>
        <p:origin x="1104" y="62"/>
      </p:cViewPr>
      <p:guideLst>
        <p:guide orient="horz" pos="2160"/>
        <p:guide pos="384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ania Pereira dos Santos" userId="bdf0df1f-200f-4337-8a5e-4b7d37c19af7" providerId="ADAL" clId="{25AF00E1-268F-4A4B-9F82-059701E6C1D4}"/>
    <pc:docChg chg="undo redo custSel addSld delSld modSld sldOrd">
      <pc:chgData name="Bethania Pereira dos Santos" userId="bdf0df1f-200f-4337-8a5e-4b7d37c19af7" providerId="ADAL" clId="{25AF00E1-268F-4A4B-9F82-059701E6C1D4}" dt="2026-07-10T19:53:56.513" v="14220" actId="20577"/>
      <pc:docMkLst>
        <pc:docMk/>
      </pc:docMkLst>
      <pc:sldChg chg="addSp delSp modSp mod">
        <pc:chgData name="Bethania Pereira dos Santos" userId="bdf0df1f-200f-4337-8a5e-4b7d37c19af7" providerId="ADAL" clId="{25AF00E1-268F-4A4B-9F82-059701E6C1D4}" dt="2026-07-10T19:53:56.513" v="14220" actId="20577"/>
        <pc:sldMkLst>
          <pc:docMk/>
          <pc:sldMk cId="2493023587" sldId="287"/>
        </pc:sldMkLst>
        <pc:spChg chg="add mod">
          <ac:chgData name="Bethania Pereira dos Santos" userId="bdf0df1f-200f-4337-8a5e-4b7d37c19af7" providerId="ADAL" clId="{25AF00E1-268F-4A4B-9F82-059701E6C1D4}" dt="2026-07-10T19:53:56.513" v="14220" actId="20577"/>
          <ac:spMkLst>
            <pc:docMk/>
            <pc:sldMk cId="2493023587" sldId="287"/>
            <ac:spMk id="9" creationId="{1363A594-6445-CDD1-F0CB-9F49F3061A24}"/>
          </ac:spMkLst>
        </pc:spChg>
        <pc:spChg chg="add mod">
          <ac:chgData name="Bethania Pereira dos Santos" userId="bdf0df1f-200f-4337-8a5e-4b7d37c19af7" providerId="ADAL" clId="{25AF00E1-268F-4A4B-9F82-059701E6C1D4}" dt="2026-07-10T19:53:45.229" v="14215" actId="113"/>
          <ac:spMkLst>
            <pc:docMk/>
            <pc:sldMk cId="2493023587" sldId="287"/>
            <ac:spMk id="15" creationId="{D259F7AE-05B9-166A-F764-924AB64122F0}"/>
          </ac:spMkLst>
        </pc:spChg>
        <pc:spChg chg="add mod">
          <ac:chgData name="Bethania Pereira dos Santos" userId="bdf0df1f-200f-4337-8a5e-4b7d37c19af7" providerId="ADAL" clId="{25AF00E1-268F-4A4B-9F82-059701E6C1D4}" dt="2026-07-10T19:52:00.181" v="14177" actId="121"/>
          <ac:spMkLst>
            <pc:docMk/>
            <pc:sldMk cId="2493023587" sldId="287"/>
            <ac:spMk id="17" creationId="{7B24E063-7A74-14B9-2DBB-EC075E2537EA}"/>
          </ac:spMkLst>
        </pc:spChg>
        <pc:picChg chg="mod">
          <ac:chgData name="Bethania Pereira dos Santos" userId="bdf0df1f-200f-4337-8a5e-4b7d37c19af7" providerId="ADAL" clId="{25AF00E1-268F-4A4B-9F82-059701E6C1D4}" dt="2026-07-10T19:52:19.515" v="14192" actId="1037"/>
          <ac:picMkLst>
            <pc:docMk/>
            <pc:sldMk cId="2493023587" sldId="287"/>
            <ac:picMk id="5" creationId="{0314397A-BA30-5ACF-116F-A900985275FE}"/>
          </ac:picMkLst>
        </pc:picChg>
        <pc:picChg chg="add mod">
          <ac:chgData name="Bethania Pereira dos Santos" userId="bdf0df1f-200f-4337-8a5e-4b7d37c19af7" providerId="ADAL" clId="{25AF00E1-268F-4A4B-9F82-059701E6C1D4}" dt="2026-07-10T19:52:31.818" v="14204" actId="1038"/>
          <ac:picMkLst>
            <pc:docMk/>
            <pc:sldMk cId="2493023587" sldId="287"/>
            <ac:picMk id="21" creationId="{372C4FE0-3280-68B5-6AF8-681AAC97F31B}"/>
          </ac:picMkLst>
        </pc:picChg>
      </pc:sldChg>
      <pc:sldChg chg="addSp delSp modSp add mod">
        <pc:chgData name="Bethania Pereira dos Santos" userId="bdf0df1f-200f-4337-8a5e-4b7d37c19af7" providerId="ADAL" clId="{25AF00E1-268F-4A4B-9F82-059701E6C1D4}" dt="2026-07-10T19:48:05.878" v="14046"/>
        <pc:sldMkLst>
          <pc:docMk/>
          <pc:sldMk cId="239964432" sldId="370"/>
        </pc:sldMkLst>
        <pc:spChg chg="mod">
          <ac:chgData name="Bethania Pereira dos Santos" userId="bdf0df1f-200f-4337-8a5e-4b7d37c19af7" providerId="ADAL" clId="{25AF00E1-268F-4A4B-9F82-059701E6C1D4}" dt="2026-07-10T19:36:33.937" v="13767"/>
          <ac:spMkLst>
            <pc:docMk/>
            <pc:sldMk cId="239964432" sldId="370"/>
            <ac:spMk id="43" creationId="{6D725911-315F-96C6-74D0-94E7B089D3DB}"/>
          </ac:spMkLst>
        </pc:spChg>
        <pc:spChg chg="mod">
          <ac:chgData name="Bethania Pereira dos Santos" userId="bdf0df1f-200f-4337-8a5e-4b7d37c19af7" providerId="ADAL" clId="{25AF00E1-268F-4A4B-9F82-059701E6C1D4}" dt="2026-07-10T19:36:33.937" v="13767"/>
          <ac:spMkLst>
            <pc:docMk/>
            <pc:sldMk cId="239964432" sldId="370"/>
            <ac:spMk id="44" creationId="{1E4A6F4E-058D-EE6A-3637-FDE8C6CFCB34}"/>
          </ac:spMkLst>
        </pc:spChg>
        <pc:spChg chg="mod">
          <ac:chgData name="Bethania Pereira dos Santos" userId="bdf0df1f-200f-4337-8a5e-4b7d37c19af7" providerId="ADAL" clId="{25AF00E1-268F-4A4B-9F82-059701E6C1D4}" dt="2026-07-10T19:36:33.937" v="13767"/>
          <ac:spMkLst>
            <pc:docMk/>
            <pc:sldMk cId="239964432" sldId="370"/>
            <ac:spMk id="46" creationId="{A5C59668-D7D1-9635-7A1E-238071AF36CA}"/>
          </ac:spMkLst>
        </pc:spChg>
        <pc:spChg chg="mod">
          <ac:chgData name="Bethania Pereira dos Santos" userId="bdf0df1f-200f-4337-8a5e-4b7d37c19af7" providerId="ADAL" clId="{25AF00E1-268F-4A4B-9F82-059701E6C1D4}" dt="2026-07-10T19:48:05.878" v="14046"/>
          <ac:spMkLst>
            <pc:docMk/>
            <pc:sldMk cId="239964432" sldId="370"/>
            <ac:spMk id="59" creationId="{65066CC7-1892-0A11-1BFC-00BED7C87701}"/>
          </ac:spMkLst>
        </pc:spChg>
        <pc:spChg chg="mod">
          <ac:chgData name="Bethania Pereira dos Santos" userId="bdf0df1f-200f-4337-8a5e-4b7d37c19af7" providerId="ADAL" clId="{25AF00E1-268F-4A4B-9F82-059701E6C1D4}" dt="2026-07-10T19:48:05.878" v="14046"/>
          <ac:spMkLst>
            <pc:docMk/>
            <pc:sldMk cId="239964432" sldId="370"/>
            <ac:spMk id="60" creationId="{F6EE29A0-856A-49C2-F16F-C756AA76AA90}"/>
          </ac:spMkLst>
        </pc:spChg>
        <pc:spChg chg="mod">
          <ac:chgData name="Bethania Pereira dos Santos" userId="bdf0df1f-200f-4337-8a5e-4b7d37c19af7" providerId="ADAL" clId="{25AF00E1-268F-4A4B-9F82-059701E6C1D4}" dt="2026-07-10T19:48:05.878" v="14046"/>
          <ac:spMkLst>
            <pc:docMk/>
            <pc:sldMk cId="239964432" sldId="370"/>
            <ac:spMk id="61" creationId="{01B9BA52-27F9-3FBB-A159-DD3E8BF8EF06}"/>
          </ac:spMkLst>
        </pc:spChg>
        <pc:spChg chg="mod">
          <ac:chgData name="Bethania Pereira dos Santos" userId="bdf0df1f-200f-4337-8a5e-4b7d37c19af7" providerId="ADAL" clId="{25AF00E1-268F-4A4B-9F82-059701E6C1D4}" dt="2026-07-10T19:48:05.878" v="14046"/>
          <ac:spMkLst>
            <pc:docMk/>
            <pc:sldMk cId="239964432" sldId="370"/>
            <ac:spMk id="62" creationId="{E1DC88F5-A811-0729-3556-7D2442374C3C}"/>
          </ac:spMkLst>
        </pc:spChg>
      </pc:sldChg>
      <pc:sldMasterChg chg="delSldLayout">
        <pc:chgData name="Bethania Pereira dos Santos" userId="bdf0df1f-200f-4337-8a5e-4b7d37c19af7" providerId="ADAL" clId="{25AF00E1-268F-4A4B-9F82-059701E6C1D4}" dt="2026-07-10T19:52:38.380" v="14205" actId="2696"/>
        <pc:sldMasterMkLst>
          <pc:docMk/>
          <pc:sldMasterMk cId="1213103528" sldId="2147483690"/>
        </pc:sldMasterMkLst>
      </pc:sldMasterChg>
    </pc:docChg>
  </pc:docChgLst>
  <pc:docChgLst>
    <pc:chgData name="Stefanie Degasperi Araujo" userId="6c98cd77-7377-44f2-ad36-91e1c4f7abb7" providerId="ADAL" clId="{63E0FB0B-CE12-4338-BCCE-B6489E0E4B48}"/>
    <pc:docChg chg="undo custSel addSld delSld modSld">
      <pc:chgData name="Stefanie Degasperi Araujo" userId="6c98cd77-7377-44f2-ad36-91e1c4f7abb7" providerId="ADAL" clId="{63E0FB0B-CE12-4338-BCCE-B6489E0E4B48}" dt="2026-07-12T00:03:45.602" v="355" actId="164"/>
      <pc:docMkLst>
        <pc:docMk/>
      </pc:docMkLst>
      <pc:sldChg chg="add del">
        <pc:chgData name="Stefanie Degasperi Araujo" userId="6c98cd77-7377-44f2-ad36-91e1c4f7abb7" providerId="ADAL" clId="{63E0FB0B-CE12-4338-BCCE-B6489E0E4B48}" dt="2026-07-11T23:57:12.817" v="2" actId="2696"/>
        <pc:sldMkLst>
          <pc:docMk/>
          <pc:sldMk cId="2493023587" sldId="287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473712002" sldId="354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3970226967" sldId="355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2692883269" sldId="356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3767368920" sldId="357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2906561108" sldId="358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475470451" sldId="359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4102799691" sldId="360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2477389303" sldId="361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3440335832" sldId="362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1687360861" sldId="363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3191835001" sldId="364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2566816273" sldId="365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3685240570" sldId="366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75563193" sldId="367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656651520" sldId="368"/>
        </pc:sldMkLst>
      </pc:sldChg>
      <pc:sldChg chg="addSp delSp modSp mod">
        <pc:chgData name="Stefanie Degasperi Araujo" userId="6c98cd77-7377-44f2-ad36-91e1c4f7abb7" providerId="ADAL" clId="{63E0FB0B-CE12-4338-BCCE-B6489E0E4B48}" dt="2026-07-12T00:03:45.602" v="355" actId="164"/>
        <pc:sldMkLst>
          <pc:docMk/>
          <pc:sldMk cId="239964432" sldId="370"/>
        </pc:sldMkLst>
        <pc:spChg chg="add mod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10" creationId="{7AFCC4D6-8B0E-BC31-0171-46203855BB37}"/>
          </ac:spMkLst>
        </pc:spChg>
        <pc:spChg chg="add mod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12" creationId="{3FCB9109-89A6-A569-B2C3-801AD1F37057}"/>
          </ac:spMkLst>
        </pc:spChg>
        <pc:spChg chg="add mod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14" creationId="{01BE6F1D-576A-328D-F13F-B6C84C0F0110}"/>
          </ac:spMkLst>
        </pc:spChg>
        <pc:spChg chg="add mod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17" creationId="{71B38CE0-CAE9-11A6-F010-2E57455AE31F}"/>
          </ac:spMkLst>
        </pc:spChg>
        <pc:spChg chg="add mod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19" creationId="{BC4A898D-EF37-E1F2-F547-EB986E19D434}"/>
          </ac:spMkLst>
        </pc:spChg>
        <pc:spChg chg="del mod">
          <ac:chgData name="Stefanie Degasperi Araujo" userId="6c98cd77-7377-44f2-ad36-91e1c4f7abb7" providerId="ADAL" clId="{63E0FB0B-CE12-4338-BCCE-B6489E0E4B48}" dt="2026-07-12T00:03:28.564" v="351" actId="478"/>
          <ac:spMkLst>
            <pc:docMk/>
            <pc:sldMk cId="239964432" sldId="370"/>
            <ac:spMk id="21" creationId="{8EB99E0F-B6B4-23B3-94ED-990A8991A90E}"/>
          </ac:spMkLst>
        </pc:spChg>
        <pc:spChg chg="mod topLvl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29" creationId="{C0963F76-63C6-A6B7-1127-6D6E3C3DE837}"/>
          </ac:spMkLst>
        </pc:spChg>
        <pc:spChg chg="del">
          <ac:chgData name="Stefanie Degasperi Araujo" userId="6c98cd77-7377-44f2-ad36-91e1c4f7abb7" providerId="ADAL" clId="{63E0FB0B-CE12-4338-BCCE-B6489E0E4B48}" dt="2026-07-11T23:57:36.774" v="9" actId="478"/>
          <ac:spMkLst>
            <pc:docMk/>
            <pc:sldMk cId="239964432" sldId="370"/>
            <ac:spMk id="31" creationId="{D2108252-EEC3-5B8A-FC4C-1FCB57E91E06}"/>
          </ac:spMkLst>
        </pc:spChg>
        <pc:spChg chg="mod topLvl">
          <ac:chgData name="Stefanie Degasperi Araujo" userId="6c98cd77-7377-44f2-ad36-91e1c4f7abb7" providerId="ADAL" clId="{63E0FB0B-CE12-4338-BCCE-B6489E0E4B48}" dt="2026-07-12T00:01:37.681" v="201" actId="165"/>
          <ac:spMkLst>
            <pc:docMk/>
            <pc:sldMk cId="239964432" sldId="370"/>
            <ac:spMk id="32" creationId="{92FD7FDC-600D-E5E9-6BB4-8B3DE62D59DA}"/>
          </ac:spMkLst>
        </pc:spChg>
        <pc:spChg chg="mod topLvl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33" creationId="{2A4731A5-E2EB-002E-92A7-A89089CBE5A6}"/>
          </ac:spMkLst>
        </pc:spChg>
        <pc:spChg chg="mod topLvl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34" creationId="{E91CA75F-5CB2-6336-01DB-421F3EDAE1DE}"/>
          </ac:spMkLst>
        </pc:spChg>
        <pc:spChg chg="del">
          <ac:chgData name="Stefanie Degasperi Araujo" userId="6c98cd77-7377-44f2-ad36-91e1c4f7abb7" providerId="ADAL" clId="{63E0FB0B-CE12-4338-BCCE-B6489E0E4B48}" dt="2026-07-11T23:57:37.213" v="10" actId="478"/>
          <ac:spMkLst>
            <pc:docMk/>
            <pc:sldMk cId="239964432" sldId="370"/>
            <ac:spMk id="35" creationId="{226C8678-4028-9896-8307-E9BD832363D4}"/>
          </ac:spMkLst>
        </pc:spChg>
        <pc:spChg chg="del mod topLvl">
          <ac:chgData name="Stefanie Degasperi Araujo" userId="6c98cd77-7377-44f2-ad36-91e1c4f7abb7" providerId="ADAL" clId="{63E0FB0B-CE12-4338-BCCE-B6489E0E4B48}" dt="2026-07-12T00:01:43.533" v="202" actId="478"/>
          <ac:spMkLst>
            <pc:docMk/>
            <pc:sldMk cId="239964432" sldId="370"/>
            <ac:spMk id="36" creationId="{53F3D3F3-53A7-3C75-352C-3665EFF94331}"/>
          </ac:spMkLst>
        </pc:spChg>
        <pc:spChg chg="del">
          <ac:chgData name="Stefanie Degasperi Araujo" userId="6c98cd77-7377-44f2-ad36-91e1c4f7abb7" providerId="ADAL" clId="{63E0FB0B-CE12-4338-BCCE-B6489E0E4B48}" dt="2026-07-11T23:57:37.834" v="11" actId="478"/>
          <ac:spMkLst>
            <pc:docMk/>
            <pc:sldMk cId="239964432" sldId="370"/>
            <ac:spMk id="37" creationId="{E1CFD52B-89ED-AE9F-BE3E-1B93485A319E}"/>
          </ac:spMkLst>
        </pc:spChg>
        <pc:spChg chg="del mod topLvl">
          <ac:chgData name="Stefanie Degasperi Araujo" userId="6c98cd77-7377-44f2-ad36-91e1c4f7abb7" providerId="ADAL" clId="{63E0FB0B-CE12-4338-BCCE-B6489E0E4B48}" dt="2026-07-12T00:01:43.533" v="202" actId="478"/>
          <ac:spMkLst>
            <pc:docMk/>
            <pc:sldMk cId="239964432" sldId="370"/>
            <ac:spMk id="38" creationId="{BFC69E2B-EDD4-1AFD-9BDD-247CF27F2CF7}"/>
          </ac:spMkLst>
        </pc:spChg>
        <pc:spChg chg="del">
          <ac:chgData name="Stefanie Degasperi Araujo" userId="6c98cd77-7377-44f2-ad36-91e1c4f7abb7" providerId="ADAL" clId="{63E0FB0B-CE12-4338-BCCE-B6489E0E4B48}" dt="2026-07-11T23:57:38.356" v="12" actId="478"/>
          <ac:spMkLst>
            <pc:docMk/>
            <pc:sldMk cId="239964432" sldId="370"/>
            <ac:spMk id="39" creationId="{8E8A92E2-2340-9F74-F9E0-7661B688EA18}"/>
          </ac:spMkLst>
        </pc:spChg>
        <pc:spChg chg="del mod topLvl">
          <ac:chgData name="Stefanie Degasperi Araujo" userId="6c98cd77-7377-44f2-ad36-91e1c4f7abb7" providerId="ADAL" clId="{63E0FB0B-CE12-4338-BCCE-B6489E0E4B48}" dt="2026-07-12T00:01:43.533" v="202" actId="478"/>
          <ac:spMkLst>
            <pc:docMk/>
            <pc:sldMk cId="239964432" sldId="370"/>
            <ac:spMk id="40" creationId="{C871B5F4-7394-84E8-DC47-994920B7E766}"/>
          </ac:spMkLst>
        </pc:spChg>
        <pc:spChg chg="del">
          <ac:chgData name="Stefanie Degasperi Araujo" userId="6c98cd77-7377-44f2-ad36-91e1c4f7abb7" providerId="ADAL" clId="{63E0FB0B-CE12-4338-BCCE-B6489E0E4B48}" dt="2026-07-11T23:57:38.877" v="13" actId="478"/>
          <ac:spMkLst>
            <pc:docMk/>
            <pc:sldMk cId="239964432" sldId="370"/>
            <ac:spMk id="41" creationId="{9E54FDCD-A318-F7E8-394D-ED496099186C}"/>
          </ac:spMkLst>
        </pc:spChg>
        <pc:spChg chg="del mod topLvl">
          <ac:chgData name="Stefanie Degasperi Araujo" userId="6c98cd77-7377-44f2-ad36-91e1c4f7abb7" providerId="ADAL" clId="{63E0FB0B-CE12-4338-BCCE-B6489E0E4B48}" dt="2026-07-12T00:01:43.533" v="202" actId="478"/>
          <ac:spMkLst>
            <pc:docMk/>
            <pc:sldMk cId="239964432" sldId="370"/>
            <ac:spMk id="42" creationId="{8CA50799-469C-C670-9D02-BB6F0CC79758}"/>
          </ac:spMkLst>
        </pc:spChg>
        <pc:spChg chg="mod topLvl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43" creationId="{6D725911-315F-96C6-74D0-94E7B089D3DB}"/>
          </ac:spMkLst>
        </pc:spChg>
        <pc:spChg chg="mod topLvl">
          <ac:chgData name="Stefanie Degasperi Araujo" userId="6c98cd77-7377-44f2-ad36-91e1c4f7abb7" providerId="ADAL" clId="{63E0FB0B-CE12-4338-BCCE-B6489E0E4B48}" dt="2026-07-12T00:03:45.602" v="355" actId="164"/>
          <ac:spMkLst>
            <pc:docMk/>
            <pc:sldMk cId="239964432" sldId="370"/>
            <ac:spMk id="44" creationId="{1E4A6F4E-058D-EE6A-3637-FDE8C6CFCB34}"/>
          </ac:spMkLst>
        </pc:spChg>
        <pc:spChg chg="del">
          <ac:chgData name="Stefanie Degasperi Araujo" userId="6c98cd77-7377-44f2-ad36-91e1c4f7abb7" providerId="ADAL" clId="{63E0FB0B-CE12-4338-BCCE-B6489E0E4B48}" dt="2026-07-12T00:00:07.458" v="122" actId="478"/>
          <ac:spMkLst>
            <pc:docMk/>
            <pc:sldMk cId="239964432" sldId="370"/>
            <ac:spMk id="45" creationId="{8AD1AD76-F2C8-499C-04C6-AE5334A44666}"/>
          </ac:spMkLst>
        </pc:spChg>
        <pc:spChg chg="mod topLvl">
          <ac:chgData name="Stefanie Degasperi Araujo" userId="6c98cd77-7377-44f2-ad36-91e1c4f7abb7" providerId="ADAL" clId="{63E0FB0B-CE12-4338-BCCE-B6489E0E4B48}" dt="2026-07-12T00:01:52.086" v="246" actId="1035"/>
          <ac:spMkLst>
            <pc:docMk/>
            <pc:sldMk cId="239964432" sldId="370"/>
            <ac:spMk id="46" creationId="{A5C59668-D7D1-9635-7A1E-238071AF36CA}"/>
          </ac:spMkLst>
        </pc:spChg>
        <pc:spChg chg="del mod topLvl">
          <ac:chgData name="Stefanie Degasperi Araujo" userId="6c98cd77-7377-44f2-ad36-91e1c4f7abb7" providerId="ADAL" clId="{63E0FB0B-CE12-4338-BCCE-B6489E0E4B48}" dt="2026-07-12T00:02:09.533" v="248" actId="478"/>
          <ac:spMkLst>
            <pc:docMk/>
            <pc:sldMk cId="239964432" sldId="370"/>
            <ac:spMk id="57" creationId="{37D26FCF-4DC8-6583-D0D5-B7BBA74491F6}"/>
          </ac:spMkLst>
        </pc:spChg>
        <pc:spChg chg="del mod topLvl">
          <ac:chgData name="Stefanie Degasperi Araujo" userId="6c98cd77-7377-44f2-ad36-91e1c4f7abb7" providerId="ADAL" clId="{63E0FB0B-CE12-4338-BCCE-B6489E0E4B48}" dt="2026-07-12T00:02:09.533" v="248" actId="478"/>
          <ac:spMkLst>
            <pc:docMk/>
            <pc:sldMk cId="239964432" sldId="370"/>
            <ac:spMk id="58" creationId="{78F0DF83-97A9-7589-FDA7-22F365753AA5}"/>
          </ac:spMkLst>
        </pc:spChg>
        <pc:spChg chg="del mod topLvl">
          <ac:chgData name="Stefanie Degasperi Araujo" userId="6c98cd77-7377-44f2-ad36-91e1c4f7abb7" providerId="ADAL" clId="{63E0FB0B-CE12-4338-BCCE-B6489E0E4B48}" dt="2026-07-12T00:02:57.999" v="263" actId="21"/>
          <ac:spMkLst>
            <pc:docMk/>
            <pc:sldMk cId="239964432" sldId="370"/>
            <ac:spMk id="59" creationId="{65066CC7-1892-0A11-1BFC-00BED7C87701}"/>
          </ac:spMkLst>
        </pc:spChg>
        <pc:spChg chg="del mod topLvl">
          <ac:chgData name="Stefanie Degasperi Araujo" userId="6c98cd77-7377-44f2-ad36-91e1c4f7abb7" providerId="ADAL" clId="{63E0FB0B-CE12-4338-BCCE-B6489E0E4B48}" dt="2026-07-12T00:02:57.999" v="263" actId="21"/>
          <ac:spMkLst>
            <pc:docMk/>
            <pc:sldMk cId="239964432" sldId="370"/>
            <ac:spMk id="60" creationId="{F6EE29A0-856A-49C2-F16F-C756AA76AA90}"/>
          </ac:spMkLst>
        </pc:spChg>
        <pc:spChg chg="del mod topLvl">
          <ac:chgData name="Stefanie Degasperi Araujo" userId="6c98cd77-7377-44f2-ad36-91e1c4f7abb7" providerId="ADAL" clId="{63E0FB0B-CE12-4338-BCCE-B6489E0E4B48}" dt="2026-07-12T00:02:57.999" v="263" actId="21"/>
          <ac:spMkLst>
            <pc:docMk/>
            <pc:sldMk cId="239964432" sldId="370"/>
            <ac:spMk id="61" creationId="{01B9BA52-27F9-3FBB-A159-DD3E8BF8EF06}"/>
          </ac:spMkLst>
        </pc:spChg>
        <pc:spChg chg="del mod topLvl">
          <ac:chgData name="Stefanie Degasperi Araujo" userId="6c98cd77-7377-44f2-ad36-91e1c4f7abb7" providerId="ADAL" clId="{63E0FB0B-CE12-4338-BCCE-B6489E0E4B48}" dt="2026-07-12T00:02:57.999" v="263" actId="21"/>
          <ac:spMkLst>
            <pc:docMk/>
            <pc:sldMk cId="239964432" sldId="370"/>
            <ac:spMk id="62" creationId="{E1DC88F5-A811-0729-3556-7D2442374C3C}"/>
          </ac:spMkLst>
        </pc:spChg>
        <pc:spChg chg="del">
          <ac:chgData name="Stefanie Degasperi Araujo" userId="6c98cd77-7377-44f2-ad36-91e1c4f7abb7" providerId="ADAL" clId="{63E0FB0B-CE12-4338-BCCE-B6489E0E4B48}" dt="2026-07-11T23:57:35.895" v="7" actId="478"/>
          <ac:spMkLst>
            <pc:docMk/>
            <pc:sldMk cId="239964432" sldId="370"/>
            <ac:spMk id="84" creationId="{58AFFEDB-DE6E-B55A-8FA6-334CD6D60FB7}"/>
          </ac:spMkLst>
        </pc:spChg>
        <pc:spChg chg="del">
          <ac:chgData name="Stefanie Degasperi Araujo" userId="6c98cd77-7377-44f2-ad36-91e1c4f7abb7" providerId="ADAL" clId="{63E0FB0B-CE12-4338-BCCE-B6489E0E4B48}" dt="2026-07-11T23:57:36.349" v="8" actId="478"/>
          <ac:spMkLst>
            <pc:docMk/>
            <pc:sldMk cId="239964432" sldId="370"/>
            <ac:spMk id="86" creationId="{56148721-9D28-4A71-40D8-3BC5EE6546CF}"/>
          </ac:spMkLst>
        </pc:spChg>
        <pc:spChg chg="del">
          <ac:chgData name="Stefanie Degasperi Araujo" userId="6c98cd77-7377-44f2-ad36-91e1c4f7abb7" providerId="ADAL" clId="{63E0FB0B-CE12-4338-BCCE-B6489E0E4B48}" dt="2026-07-11T23:57:34.871" v="5" actId="478"/>
          <ac:spMkLst>
            <pc:docMk/>
            <pc:sldMk cId="239964432" sldId="370"/>
            <ac:spMk id="104" creationId="{768BADEC-9686-E649-2A3D-3BC7CDF9BCA0}"/>
          </ac:spMkLst>
        </pc:spChg>
        <pc:spChg chg="del">
          <ac:chgData name="Stefanie Degasperi Araujo" userId="6c98cd77-7377-44f2-ad36-91e1c4f7abb7" providerId="ADAL" clId="{63E0FB0B-CE12-4338-BCCE-B6489E0E4B48}" dt="2026-07-11T23:57:35.192" v="6" actId="478"/>
          <ac:spMkLst>
            <pc:docMk/>
            <pc:sldMk cId="239964432" sldId="370"/>
            <ac:spMk id="108" creationId="{156FB4DD-CC31-6BBD-91CC-0F2EC7BC2BEA}"/>
          </ac:spMkLst>
        </pc:spChg>
        <pc:spChg chg="del">
          <ac:chgData name="Stefanie Degasperi Araujo" userId="6c98cd77-7377-44f2-ad36-91e1c4f7abb7" providerId="ADAL" clId="{63E0FB0B-CE12-4338-BCCE-B6489E0E4B48}" dt="2026-07-11T23:57:47.847" v="21" actId="478"/>
          <ac:spMkLst>
            <pc:docMk/>
            <pc:sldMk cId="239964432" sldId="370"/>
            <ac:spMk id="174" creationId="{B1908DDE-6044-B729-5B99-3FE9F4CC6043}"/>
          </ac:spMkLst>
        </pc:spChg>
        <pc:spChg chg="del">
          <ac:chgData name="Stefanie Degasperi Araujo" userId="6c98cd77-7377-44f2-ad36-91e1c4f7abb7" providerId="ADAL" clId="{63E0FB0B-CE12-4338-BCCE-B6489E0E4B48}" dt="2026-07-11T23:57:46.697" v="18" actId="478"/>
          <ac:spMkLst>
            <pc:docMk/>
            <pc:sldMk cId="239964432" sldId="370"/>
            <ac:spMk id="180" creationId="{D91BF976-6DAD-8B8E-C598-135BC7736C31}"/>
          </ac:spMkLst>
        </pc:spChg>
        <pc:spChg chg="del">
          <ac:chgData name="Stefanie Degasperi Araujo" userId="6c98cd77-7377-44f2-ad36-91e1c4f7abb7" providerId="ADAL" clId="{63E0FB0B-CE12-4338-BCCE-B6489E0E4B48}" dt="2026-07-11T23:57:40.470" v="16" actId="478"/>
          <ac:spMkLst>
            <pc:docMk/>
            <pc:sldMk cId="239964432" sldId="370"/>
            <ac:spMk id="184" creationId="{2E9262A2-C69F-895C-4813-5DB16CC6D3B3}"/>
          </ac:spMkLst>
        </pc:spChg>
        <pc:spChg chg="del">
          <ac:chgData name="Stefanie Degasperi Araujo" userId="6c98cd77-7377-44f2-ad36-91e1c4f7abb7" providerId="ADAL" clId="{63E0FB0B-CE12-4338-BCCE-B6489E0E4B48}" dt="2026-07-11T23:57:39.439" v="14" actId="478"/>
          <ac:spMkLst>
            <pc:docMk/>
            <pc:sldMk cId="239964432" sldId="370"/>
            <ac:spMk id="188" creationId="{CC87B2EB-A399-0422-C775-8A45043DA0B5}"/>
          </ac:spMkLst>
        </pc:spChg>
        <pc:spChg chg="del">
          <ac:chgData name="Stefanie Degasperi Araujo" userId="6c98cd77-7377-44f2-ad36-91e1c4f7abb7" providerId="ADAL" clId="{63E0FB0B-CE12-4338-BCCE-B6489E0E4B48}" dt="2026-07-11T23:57:49.777" v="25" actId="478"/>
          <ac:spMkLst>
            <pc:docMk/>
            <pc:sldMk cId="239964432" sldId="370"/>
            <ac:spMk id="192" creationId="{6DCF0DB2-09A0-7F6E-F51F-13D1E7A55F36}"/>
          </ac:spMkLst>
        </pc:spChg>
        <pc:spChg chg="del">
          <ac:chgData name="Stefanie Degasperi Araujo" userId="6c98cd77-7377-44f2-ad36-91e1c4f7abb7" providerId="ADAL" clId="{63E0FB0B-CE12-4338-BCCE-B6489E0E4B48}" dt="2026-07-11T23:57:48.394" v="22" actId="478"/>
          <ac:spMkLst>
            <pc:docMk/>
            <pc:sldMk cId="239964432" sldId="370"/>
            <ac:spMk id="194" creationId="{DF04D5FB-80B2-011C-7266-69E9363F1B0D}"/>
          </ac:spMkLst>
        </pc:spChg>
        <pc:spChg chg="del">
          <ac:chgData name="Stefanie Degasperi Araujo" userId="6c98cd77-7377-44f2-ad36-91e1c4f7abb7" providerId="ADAL" clId="{63E0FB0B-CE12-4338-BCCE-B6489E0E4B48}" dt="2026-07-11T23:57:51.699" v="29" actId="478"/>
          <ac:spMkLst>
            <pc:docMk/>
            <pc:sldMk cId="239964432" sldId="370"/>
            <ac:spMk id="210" creationId="{834CC481-1BB6-DB5C-74EA-F9B32FDE274D}"/>
          </ac:spMkLst>
        </pc:spChg>
        <pc:spChg chg="del">
          <ac:chgData name="Stefanie Degasperi Araujo" userId="6c98cd77-7377-44f2-ad36-91e1c4f7abb7" providerId="ADAL" clId="{63E0FB0B-CE12-4338-BCCE-B6489E0E4B48}" dt="2026-07-11T23:57:50.377" v="26" actId="478"/>
          <ac:spMkLst>
            <pc:docMk/>
            <pc:sldMk cId="239964432" sldId="370"/>
            <ac:spMk id="212" creationId="{DF80583C-7B94-1D13-03E3-D6A39D7505C2}"/>
          </ac:spMkLst>
        </pc:spChg>
        <pc:spChg chg="del">
          <ac:chgData name="Stefanie Degasperi Araujo" userId="6c98cd77-7377-44f2-ad36-91e1c4f7abb7" providerId="ADAL" clId="{63E0FB0B-CE12-4338-BCCE-B6489E0E4B48}" dt="2026-07-11T23:57:47.454" v="20" actId="478"/>
          <ac:spMkLst>
            <pc:docMk/>
            <pc:sldMk cId="239964432" sldId="370"/>
            <ac:spMk id="222" creationId="{76BCE6A8-EAF4-7BB3-CD60-517F929700B3}"/>
          </ac:spMkLst>
        </pc:spChg>
        <pc:spChg chg="del">
          <ac:chgData name="Stefanie Degasperi Araujo" userId="6c98cd77-7377-44f2-ad36-91e1c4f7abb7" providerId="ADAL" clId="{63E0FB0B-CE12-4338-BCCE-B6489E0E4B48}" dt="2026-07-11T23:57:47.100" v="19" actId="478"/>
          <ac:spMkLst>
            <pc:docMk/>
            <pc:sldMk cId="239964432" sldId="370"/>
            <ac:spMk id="228" creationId="{96289B36-6DAC-19E8-62F5-3D34592FD089}"/>
          </ac:spMkLst>
        </pc:spChg>
        <pc:spChg chg="del">
          <ac:chgData name="Stefanie Degasperi Araujo" userId="6c98cd77-7377-44f2-ad36-91e1c4f7abb7" providerId="ADAL" clId="{63E0FB0B-CE12-4338-BCCE-B6489E0E4B48}" dt="2026-07-11T23:57:45.822" v="17" actId="478"/>
          <ac:spMkLst>
            <pc:docMk/>
            <pc:sldMk cId="239964432" sldId="370"/>
            <ac:spMk id="232" creationId="{0E2195F6-8B32-2F59-DADE-FF12D6302847}"/>
          </ac:spMkLst>
        </pc:spChg>
        <pc:spChg chg="del">
          <ac:chgData name="Stefanie Degasperi Araujo" userId="6c98cd77-7377-44f2-ad36-91e1c4f7abb7" providerId="ADAL" clId="{63E0FB0B-CE12-4338-BCCE-B6489E0E4B48}" dt="2026-07-11T23:57:39.913" v="15" actId="478"/>
          <ac:spMkLst>
            <pc:docMk/>
            <pc:sldMk cId="239964432" sldId="370"/>
            <ac:spMk id="234" creationId="{8969C0DE-7037-8321-3E72-C35991889D96}"/>
          </ac:spMkLst>
        </pc:spChg>
        <pc:spChg chg="del">
          <ac:chgData name="Stefanie Degasperi Araujo" userId="6c98cd77-7377-44f2-ad36-91e1c4f7abb7" providerId="ADAL" clId="{63E0FB0B-CE12-4338-BCCE-B6489E0E4B48}" dt="2026-07-11T23:57:49.375" v="24" actId="478"/>
          <ac:spMkLst>
            <pc:docMk/>
            <pc:sldMk cId="239964432" sldId="370"/>
            <ac:spMk id="236" creationId="{735EC0F6-C5D8-AD5E-6029-32F4FE8D391D}"/>
          </ac:spMkLst>
        </pc:spChg>
        <pc:spChg chg="del">
          <ac:chgData name="Stefanie Degasperi Araujo" userId="6c98cd77-7377-44f2-ad36-91e1c4f7abb7" providerId="ADAL" clId="{63E0FB0B-CE12-4338-BCCE-B6489E0E4B48}" dt="2026-07-11T23:57:48.776" v="23" actId="478"/>
          <ac:spMkLst>
            <pc:docMk/>
            <pc:sldMk cId="239964432" sldId="370"/>
            <ac:spMk id="238" creationId="{E4D2E258-D07F-45E8-8ADE-E8C3B8DADFAB}"/>
          </ac:spMkLst>
        </pc:spChg>
        <pc:spChg chg="del">
          <ac:chgData name="Stefanie Degasperi Araujo" userId="6c98cd77-7377-44f2-ad36-91e1c4f7abb7" providerId="ADAL" clId="{63E0FB0B-CE12-4338-BCCE-B6489E0E4B48}" dt="2026-07-11T23:57:51.337" v="28" actId="478"/>
          <ac:spMkLst>
            <pc:docMk/>
            <pc:sldMk cId="239964432" sldId="370"/>
            <ac:spMk id="254" creationId="{2C0DB6E0-241E-7C87-838B-3A57061654D7}"/>
          </ac:spMkLst>
        </pc:spChg>
        <pc:spChg chg="del">
          <ac:chgData name="Stefanie Degasperi Araujo" userId="6c98cd77-7377-44f2-ad36-91e1c4f7abb7" providerId="ADAL" clId="{63E0FB0B-CE12-4338-BCCE-B6489E0E4B48}" dt="2026-07-11T23:57:50.811" v="27" actId="478"/>
          <ac:spMkLst>
            <pc:docMk/>
            <pc:sldMk cId="239964432" sldId="370"/>
            <ac:spMk id="256" creationId="{6FA3523D-7180-D230-A6FB-5F50AEB26C7B}"/>
          </ac:spMkLst>
        </pc:spChg>
        <pc:spChg chg="del">
          <ac:chgData name="Stefanie Degasperi Araujo" userId="6c98cd77-7377-44f2-ad36-91e1c4f7abb7" providerId="ADAL" clId="{63E0FB0B-CE12-4338-BCCE-B6489E0E4B48}" dt="2026-07-11T23:57:52.296" v="30" actId="478"/>
          <ac:spMkLst>
            <pc:docMk/>
            <pc:sldMk cId="239964432" sldId="370"/>
            <ac:spMk id="268" creationId="{03CD079F-4973-EBE9-424C-AC19A78B58A9}"/>
          </ac:spMkLst>
        </pc:spChg>
        <pc:spChg chg="del">
          <ac:chgData name="Stefanie Degasperi Araujo" userId="6c98cd77-7377-44f2-ad36-91e1c4f7abb7" providerId="ADAL" clId="{63E0FB0B-CE12-4338-BCCE-B6489E0E4B48}" dt="2026-07-11T23:57:53.889" v="33" actId="478"/>
          <ac:spMkLst>
            <pc:docMk/>
            <pc:sldMk cId="239964432" sldId="370"/>
            <ac:spMk id="352" creationId="{74100218-D86D-E91D-F8FF-8AAB652C8E64}"/>
          </ac:spMkLst>
        </pc:spChg>
        <pc:spChg chg="del">
          <ac:chgData name="Stefanie Degasperi Araujo" userId="6c98cd77-7377-44f2-ad36-91e1c4f7abb7" providerId="ADAL" clId="{63E0FB0B-CE12-4338-BCCE-B6489E0E4B48}" dt="2026-07-11T23:57:53.037" v="31" actId="478"/>
          <ac:spMkLst>
            <pc:docMk/>
            <pc:sldMk cId="239964432" sldId="370"/>
            <ac:spMk id="368" creationId="{27C3975C-9743-E6EB-BF1B-0DB87B53ABD9}"/>
          </ac:spMkLst>
        </pc:spChg>
        <pc:spChg chg="del">
          <ac:chgData name="Stefanie Degasperi Araujo" userId="6c98cd77-7377-44f2-ad36-91e1c4f7abb7" providerId="ADAL" clId="{63E0FB0B-CE12-4338-BCCE-B6489E0E4B48}" dt="2026-07-11T23:57:54.258" v="34" actId="478"/>
          <ac:spMkLst>
            <pc:docMk/>
            <pc:sldMk cId="239964432" sldId="370"/>
            <ac:spMk id="380" creationId="{5468DA02-C9AD-22DC-5688-C00153316142}"/>
          </ac:spMkLst>
        </pc:spChg>
        <pc:spChg chg="del">
          <ac:chgData name="Stefanie Degasperi Araujo" userId="6c98cd77-7377-44f2-ad36-91e1c4f7abb7" providerId="ADAL" clId="{63E0FB0B-CE12-4338-BCCE-B6489E0E4B48}" dt="2026-07-11T23:57:53.411" v="32" actId="478"/>
          <ac:spMkLst>
            <pc:docMk/>
            <pc:sldMk cId="239964432" sldId="370"/>
            <ac:spMk id="396" creationId="{38162ABD-C328-7E8B-5537-E4F12797119C}"/>
          </ac:spMkLst>
        </pc:spChg>
        <pc:grpChg chg="del">
          <ac:chgData name="Stefanie Degasperi Araujo" userId="6c98cd77-7377-44f2-ad36-91e1c4f7abb7" providerId="ADAL" clId="{63E0FB0B-CE12-4338-BCCE-B6489E0E4B48}" dt="2026-07-12T00:02:06.535" v="247" actId="165"/>
          <ac:grpSpMkLst>
            <pc:docMk/>
            <pc:sldMk cId="239964432" sldId="370"/>
            <ac:grpSpMk id="56" creationId="{102DAD8B-A83C-6BEF-F3EA-D52AB92AE171}"/>
          </ac:grpSpMkLst>
        </pc:grpChg>
        <pc:picChg chg="add mod modCrop">
          <ac:chgData name="Stefanie Degasperi Araujo" userId="6c98cd77-7377-44f2-ad36-91e1c4f7abb7" providerId="ADAL" clId="{63E0FB0B-CE12-4338-BCCE-B6489E0E4B48}" dt="2026-07-11T23:59:37.229" v="96" actId="14100"/>
          <ac:picMkLst>
            <pc:docMk/>
            <pc:sldMk cId="239964432" sldId="370"/>
            <ac:picMk id="4" creationId="{FAC2C6C7-7A8B-2CAB-3054-33159368D4BB}"/>
          </ac:picMkLst>
        </pc:picChg>
        <pc:picChg chg="add mod">
          <ac:chgData name="Stefanie Degasperi Araujo" userId="6c98cd77-7377-44f2-ad36-91e1c4f7abb7" providerId="ADAL" clId="{63E0FB0B-CE12-4338-BCCE-B6489E0E4B48}" dt="2026-07-11T23:59:46.296" v="121" actId="1037"/>
          <ac:picMkLst>
            <pc:docMk/>
            <pc:sldMk cId="239964432" sldId="370"/>
            <ac:picMk id="7" creationId="{4CA23E9D-B466-AE4B-9BDF-0DFA4A607B5E}"/>
          </ac:picMkLst>
        </pc:picChg>
        <pc:picChg chg="del">
          <ac:chgData name="Stefanie Degasperi Araujo" userId="6c98cd77-7377-44f2-ad36-91e1c4f7abb7" providerId="ADAL" clId="{63E0FB0B-CE12-4338-BCCE-B6489E0E4B48}" dt="2026-07-11T23:57:31.582" v="3" actId="478"/>
          <ac:picMkLst>
            <pc:docMk/>
            <pc:sldMk cId="239964432" sldId="370"/>
            <ac:picMk id="9" creationId="{14A85E22-ACEE-D13D-74E1-77FC4FED1506}"/>
          </ac:picMkLst>
        </pc:picChg>
        <pc:picChg chg="del">
          <ac:chgData name="Stefanie Degasperi Araujo" userId="6c98cd77-7377-44f2-ad36-91e1c4f7abb7" providerId="ADAL" clId="{63E0FB0B-CE12-4338-BCCE-B6489E0E4B48}" dt="2026-07-11T23:57:32.253" v="4" actId="478"/>
          <ac:picMkLst>
            <pc:docMk/>
            <pc:sldMk cId="239964432" sldId="370"/>
            <ac:picMk id="15" creationId="{B7AE49A5-9081-310E-0CB4-785CDFBEBEAD}"/>
          </ac:picMkLst>
        </pc:picChg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2921484784" sldId="371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2909003786" sldId="372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1067117897" sldId="373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4084602151" sldId="374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2702007864" sldId="375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3972130133" sldId="376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1529696438" sldId="377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2379592368" sldId="378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2608649454" sldId="379"/>
        </pc:sldMkLst>
      </pc:sldChg>
      <pc:sldChg chg="del">
        <pc:chgData name="Stefanie Degasperi Araujo" userId="6c98cd77-7377-44f2-ad36-91e1c4f7abb7" providerId="ADAL" clId="{63E0FB0B-CE12-4338-BCCE-B6489E0E4B48}" dt="2026-07-11T23:58:01.843" v="35" actId="2696"/>
        <pc:sldMkLst>
          <pc:docMk/>
          <pc:sldMk cId="3583123784" sldId="380"/>
        </pc:sldMkLst>
      </pc:sldChg>
      <pc:sldChg chg="del">
        <pc:chgData name="Stefanie Degasperi Araujo" userId="6c98cd77-7377-44f2-ad36-91e1c4f7abb7" providerId="ADAL" clId="{63E0FB0B-CE12-4338-BCCE-B6489E0E4B48}" dt="2026-07-11T23:57:06.349" v="0" actId="2696"/>
        <pc:sldMkLst>
          <pc:docMk/>
          <pc:sldMk cId="2506226259" sldId="38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865022-5FBB-242D-8FA7-EFF55A8209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EDF200-0061-71C5-3A4A-5111EC465AB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9A2E04-EF30-45AD-B55B-F0E9A08418F3}" type="datetimeFigureOut">
              <a:rPr lang="pt-BR" smtClean="0"/>
              <a:t>11/07/2026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A16755-FF13-4DD7-FE39-986DB598FC0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8D9E3D-1DF8-AF23-7436-262B3B0AB82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94AFA-DD62-45C6-B598-4970CA367B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2296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F543C-C700-463F-87F8-F458DCEF07D0}" type="datetimeFigureOut">
              <a:rPr lang="pt-BR" smtClean="0"/>
              <a:t>11/07/2026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D5DE1D-D0C5-4800-8DD1-DAF006DC2D5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758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bre nó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864289F8-2286-37F9-A078-8369DA6BC0AD}"/>
              </a:ext>
            </a:extLst>
          </p:cNvPr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gradFill flip="none" rotWithShape="1">
            <a:gsLst>
              <a:gs pos="11000">
                <a:schemeClr val="bg1"/>
              </a:gs>
              <a:gs pos="23000">
                <a:schemeClr val="bg1"/>
              </a:gs>
              <a:gs pos="51000">
                <a:schemeClr val="bg1">
                  <a:lumMod val="95000"/>
                </a:schemeClr>
              </a:gs>
              <a:gs pos="81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833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uação de mer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A99D37B0-DEBA-E19E-A159-ACAEC7B81D16}"/>
              </a:ext>
            </a:extLst>
          </p:cNvPr>
          <p:cNvSpPr/>
          <p:nvPr userDrawn="1"/>
        </p:nvSpPr>
        <p:spPr>
          <a:xfrm>
            <a:off x="5467750" y="0"/>
            <a:ext cx="672425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5D51B57-FEB9-ECBF-C9C8-155FD3040CBF}"/>
              </a:ext>
            </a:extLst>
          </p:cNvPr>
          <p:cNvSpPr/>
          <p:nvPr userDrawn="1"/>
        </p:nvSpPr>
        <p:spPr>
          <a:xfrm>
            <a:off x="-1256500" y="-1"/>
            <a:ext cx="672425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4624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sos Clien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6626791C-2B20-5DF9-8D25-FAB404A10642}"/>
              </a:ext>
            </a:extLst>
          </p:cNvPr>
          <p:cNvSpPr/>
          <p:nvPr userDrawn="1"/>
        </p:nvSpPr>
        <p:spPr>
          <a:xfrm>
            <a:off x="275303" y="0"/>
            <a:ext cx="85341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DB0921CC-401F-9C94-E9C9-0D3CDE998F7A}"/>
              </a:ext>
            </a:extLst>
          </p:cNvPr>
          <p:cNvSpPr/>
          <p:nvPr userDrawn="1"/>
        </p:nvSpPr>
        <p:spPr>
          <a:xfrm>
            <a:off x="1128713" y="0"/>
            <a:ext cx="1515427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22CDE41-5E7C-CE50-0BCA-79B7ECA5376E}"/>
              </a:ext>
            </a:extLst>
          </p:cNvPr>
          <p:cNvSpPr/>
          <p:nvPr userDrawn="1"/>
        </p:nvSpPr>
        <p:spPr>
          <a:xfrm>
            <a:off x="3855720" y="0"/>
            <a:ext cx="46625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F7B259C-5D87-815B-765B-DAE8CE7D908D}"/>
              </a:ext>
            </a:extLst>
          </p:cNvPr>
          <p:cNvSpPr/>
          <p:nvPr userDrawn="1"/>
        </p:nvSpPr>
        <p:spPr>
          <a:xfrm>
            <a:off x="4321970" y="-927"/>
            <a:ext cx="11457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B161D08-4028-CCCA-0202-11A84C77672D}"/>
              </a:ext>
            </a:extLst>
          </p:cNvPr>
          <p:cNvSpPr/>
          <p:nvPr userDrawn="1"/>
        </p:nvSpPr>
        <p:spPr>
          <a:xfrm>
            <a:off x="0" y="0"/>
            <a:ext cx="275303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785FC76C-EBD3-9C1F-7729-21E6D044268E}"/>
              </a:ext>
            </a:extLst>
          </p:cNvPr>
          <p:cNvSpPr/>
          <p:nvPr userDrawn="1"/>
        </p:nvSpPr>
        <p:spPr>
          <a:xfrm>
            <a:off x="5467750" y="0"/>
            <a:ext cx="672425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FACA3CDC-B521-E13E-4376-D3900F25F379}"/>
              </a:ext>
            </a:extLst>
          </p:cNvPr>
          <p:cNvSpPr/>
          <p:nvPr userDrawn="1"/>
        </p:nvSpPr>
        <p:spPr>
          <a:xfrm>
            <a:off x="2573418" y="-928"/>
            <a:ext cx="1515427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9018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ok de obr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0173EE7-35C5-43CE-C5FF-5322AC964282}"/>
              </a:ext>
            </a:extLst>
          </p:cNvPr>
          <p:cNvSpPr/>
          <p:nvPr userDrawn="1"/>
        </p:nvSpPr>
        <p:spPr>
          <a:xfrm>
            <a:off x="275303" y="0"/>
            <a:ext cx="85341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21E29826-204C-36A3-32A7-B64441986A92}"/>
              </a:ext>
            </a:extLst>
          </p:cNvPr>
          <p:cNvSpPr/>
          <p:nvPr userDrawn="1"/>
        </p:nvSpPr>
        <p:spPr>
          <a:xfrm>
            <a:off x="1128713" y="0"/>
            <a:ext cx="1515427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24FC7C7F-E33E-34F2-2A3C-BC0CB711D070}"/>
              </a:ext>
            </a:extLst>
          </p:cNvPr>
          <p:cNvSpPr/>
          <p:nvPr userDrawn="1"/>
        </p:nvSpPr>
        <p:spPr>
          <a:xfrm>
            <a:off x="2644140" y="-927"/>
            <a:ext cx="12115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C653710-91C4-37C1-89EB-F68E5F1DDFA7}"/>
              </a:ext>
            </a:extLst>
          </p:cNvPr>
          <p:cNvSpPr/>
          <p:nvPr userDrawn="1"/>
        </p:nvSpPr>
        <p:spPr>
          <a:xfrm>
            <a:off x="3855720" y="0"/>
            <a:ext cx="46625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460A542F-F5AD-1F1F-9174-BDD73886F6AB}"/>
              </a:ext>
            </a:extLst>
          </p:cNvPr>
          <p:cNvSpPr/>
          <p:nvPr userDrawn="1"/>
        </p:nvSpPr>
        <p:spPr>
          <a:xfrm>
            <a:off x="0" y="0"/>
            <a:ext cx="275303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70DC5F7-1D46-6FC8-36E5-398C33696210}"/>
              </a:ext>
            </a:extLst>
          </p:cNvPr>
          <p:cNvSpPr/>
          <p:nvPr userDrawn="1"/>
        </p:nvSpPr>
        <p:spPr>
          <a:xfrm>
            <a:off x="5467750" y="0"/>
            <a:ext cx="672425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8D358F3-B0AD-0C79-527F-72BD1BAE98D5}"/>
              </a:ext>
            </a:extLst>
          </p:cNvPr>
          <p:cNvSpPr/>
          <p:nvPr userDrawn="1"/>
        </p:nvSpPr>
        <p:spPr>
          <a:xfrm>
            <a:off x="-717985" y="0"/>
            <a:ext cx="672425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8876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404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sv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83516A8A-5228-41C0-46C8-4CA09C116E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95866" y="66943"/>
            <a:ext cx="1642869" cy="518982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93C3EDA-7130-D568-F684-129E164AFB9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67203" b="64939"/>
          <a:stretch>
            <a:fillRect/>
          </a:stretch>
        </p:blipFill>
        <p:spPr>
          <a:xfrm>
            <a:off x="0" y="5443781"/>
            <a:ext cx="2053959" cy="141422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9B28F19-9BDA-A5B5-5CFE-CA8D895523F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41465" b="53508"/>
          <a:stretch>
            <a:fillRect/>
          </a:stretch>
        </p:blipFill>
        <p:spPr>
          <a:xfrm>
            <a:off x="7924007" y="4674676"/>
            <a:ext cx="4267993" cy="218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91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10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1.svg"/><Relationship Id="rId4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802C226-C156-958C-207E-DE91EF3C9BB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1575" r="16039"/>
          <a:stretch>
            <a:fillRect/>
          </a:stretch>
        </p:blipFill>
        <p:spPr>
          <a:xfrm>
            <a:off x="-9526" y="-28575"/>
            <a:ext cx="12201525" cy="6884001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2DB8A489-CF0A-C07A-268F-D113D63EC3E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056" t="-1" b="23024"/>
          <a:stretch>
            <a:fillRect/>
          </a:stretch>
        </p:blipFill>
        <p:spPr>
          <a:xfrm>
            <a:off x="-9525" y="1588531"/>
            <a:ext cx="4073483" cy="527899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2A724C9-65A7-6AB5-CAE5-BD53F72510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9234" r="16839"/>
          <a:stretch>
            <a:fillRect/>
          </a:stretch>
        </p:blipFill>
        <p:spPr>
          <a:xfrm>
            <a:off x="7709132" y="-1"/>
            <a:ext cx="4482868" cy="4853137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314397A-BA30-5ACF-116F-A900985275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2580" y="2163265"/>
            <a:ext cx="4629240" cy="1462376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1363A594-6445-CDD1-F0CB-9F49F3061A24}"/>
              </a:ext>
            </a:extLst>
          </p:cNvPr>
          <p:cNvSpPr txBox="1">
            <a:spLocks/>
          </p:cNvSpPr>
          <p:nvPr/>
        </p:nvSpPr>
        <p:spPr bwMode="auto">
          <a:xfrm>
            <a:off x="-5561" y="3874135"/>
            <a:ext cx="12197561" cy="1189038"/>
          </a:xfrm>
          <a:prstGeom prst="rect">
            <a:avLst/>
          </a:prstGeom>
          <a:noFill/>
          <a:ln>
            <a:noFill/>
          </a:ln>
        </p:spPr>
        <p:txBody>
          <a:bodyPr lIns="87330" tIns="43666" rIns="87330" bIns="43666" anchor="ctr"/>
          <a:lstStyle>
            <a:lvl1pPr algn="ctr" defTabSz="995363" rtl="0" eaLnBrk="0" fontAlgn="base" hangingPunct="0">
              <a:spcBef>
                <a:spcPct val="0"/>
              </a:spcBef>
              <a:spcAft>
                <a:spcPct val="0"/>
              </a:spcAft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95363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95363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95363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95363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995363" rtl="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995363" rtl="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995363" rtl="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995363" rtl="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73033" eaLnBrk="1" hangingPunct="1">
              <a:spcBef>
                <a:spcPts val="0"/>
              </a:spcBef>
              <a:defRPr/>
            </a:pPr>
            <a:r>
              <a:rPr lang="pt-BR" altLang="pt-BR" sz="3158" b="1" spc="614" dirty="0">
                <a:latin typeface="Futura Md BT" panose="020B0602020204020303" pitchFamily="34" charset="0"/>
              </a:rPr>
              <a:t>PLANO D</a:t>
            </a:r>
            <a:r>
              <a:rPr lang="pt-BR" altLang="pt-BR" sz="3158" b="1" dirty="0">
                <a:latin typeface="Futura Md BT" panose="020B0602020204020303" pitchFamily="34" charset="0"/>
              </a:rPr>
              <a:t>E   </a:t>
            </a:r>
            <a:r>
              <a:rPr lang="pt-BR" altLang="pt-BR" sz="3158" b="1" spc="1579" dirty="0">
                <a:latin typeface="Futura Md BT" panose="020B0602020204020303" pitchFamily="34" charset="0"/>
              </a:rPr>
              <a:t>ATAQU</a:t>
            </a:r>
            <a:r>
              <a:rPr lang="pt-BR" altLang="pt-BR" sz="3158" b="1" dirty="0">
                <a:latin typeface="Futura Md BT" panose="020B0602020204020303" pitchFamily="34" charset="0"/>
              </a:rPr>
              <a:t>E</a:t>
            </a:r>
          </a:p>
          <a:p>
            <a:pPr defTabSz="873033" eaLnBrk="1" hangingPunct="1">
              <a:spcBef>
                <a:spcPts val="0"/>
              </a:spcBef>
              <a:defRPr/>
            </a:pPr>
            <a:r>
              <a:rPr lang="pt-BR" altLang="pt-BR" sz="1200" b="1" dirty="0">
                <a:latin typeface="Futura Md BT" panose="020B0602020204020303" pitchFamily="34" charset="0"/>
              </a:rPr>
              <a:t>CGP: 022/26</a:t>
            </a:r>
            <a:endParaRPr lang="en-US" altLang="pt-BR" sz="1000" b="1" dirty="0">
              <a:latin typeface="Futura Md BT" panose="020B0602020204020303" pitchFamily="34" charset="0"/>
            </a:endParaRP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D259F7AE-05B9-166A-F764-924AB64122F0}"/>
              </a:ext>
            </a:extLst>
          </p:cNvPr>
          <p:cNvSpPr txBox="1">
            <a:spLocks/>
          </p:cNvSpPr>
          <p:nvPr/>
        </p:nvSpPr>
        <p:spPr>
          <a:xfrm>
            <a:off x="0" y="4963954"/>
            <a:ext cx="12191999" cy="1325563"/>
          </a:xfrm>
          <a:prstGeom prst="rect">
            <a:avLst/>
          </a:prstGeom>
          <a:noFill/>
          <a:ln>
            <a:noFill/>
          </a:ln>
        </p:spPr>
        <p:txBody>
          <a:bodyPr lIns="87330" tIns="43666" rIns="87330" bIns="43666" anchor="ctr"/>
          <a:lstStyle>
            <a:lvl1pPr defTabSz="995363" fontAlgn="base">
              <a:spcBef>
                <a:spcPts val="120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Frutiger 55 Roman" pitchFamily="34" charset="0"/>
                <a:ea typeface="+mj-ea"/>
                <a:cs typeface="+mj-cs"/>
              </a:defRPr>
            </a:lvl1pPr>
            <a:lvl2pPr algn="ctr" defTabSz="995363" eaLnBrk="0" fontAlgn="base" hangingPunct="0">
              <a:spcBef>
                <a:spcPct val="0"/>
              </a:spcBef>
              <a:spcAft>
                <a:spcPct val="0"/>
              </a:spcAft>
              <a:defRPr sz="4800">
                <a:latin typeface="Calibri" pitchFamily="34" charset="0"/>
              </a:defRPr>
            </a:lvl2pPr>
            <a:lvl3pPr algn="ctr" defTabSz="995363" eaLnBrk="0" fontAlgn="base" hangingPunct="0">
              <a:spcBef>
                <a:spcPct val="0"/>
              </a:spcBef>
              <a:spcAft>
                <a:spcPct val="0"/>
              </a:spcAft>
              <a:defRPr sz="4800">
                <a:latin typeface="Calibri" pitchFamily="34" charset="0"/>
              </a:defRPr>
            </a:lvl3pPr>
            <a:lvl4pPr algn="ctr" defTabSz="995363" eaLnBrk="0" fontAlgn="base" hangingPunct="0">
              <a:spcBef>
                <a:spcPct val="0"/>
              </a:spcBef>
              <a:spcAft>
                <a:spcPct val="0"/>
              </a:spcAft>
              <a:defRPr sz="4800">
                <a:latin typeface="Calibri" pitchFamily="34" charset="0"/>
              </a:defRPr>
            </a:lvl4pPr>
            <a:lvl5pPr algn="ctr" defTabSz="995363" eaLnBrk="0" fontAlgn="base" hangingPunct="0">
              <a:spcBef>
                <a:spcPct val="0"/>
              </a:spcBef>
              <a:spcAft>
                <a:spcPct val="0"/>
              </a:spcAft>
              <a:defRPr sz="4800">
                <a:latin typeface="Calibri" pitchFamily="34" charset="0"/>
              </a:defRPr>
            </a:lvl5pPr>
            <a:lvl6pPr marL="457200" algn="ctr" defTabSz="995363" fontAlgn="base">
              <a:spcBef>
                <a:spcPct val="0"/>
              </a:spcBef>
              <a:spcAft>
                <a:spcPct val="0"/>
              </a:spcAft>
              <a:defRPr sz="4800">
                <a:latin typeface="Calibri" pitchFamily="34" charset="0"/>
              </a:defRPr>
            </a:lvl6pPr>
            <a:lvl7pPr marL="914400" algn="ctr" defTabSz="995363" fontAlgn="base">
              <a:spcBef>
                <a:spcPct val="0"/>
              </a:spcBef>
              <a:spcAft>
                <a:spcPct val="0"/>
              </a:spcAft>
              <a:defRPr sz="4800">
                <a:latin typeface="Calibri" pitchFamily="34" charset="0"/>
              </a:defRPr>
            </a:lvl7pPr>
            <a:lvl8pPr marL="1371600" algn="ctr" defTabSz="995363" fontAlgn="base">
              <a:spcBef>
                <a:spcPct val="0"/>
              </a:spcBef>
              <a:spcAft>
                <a:spcPct val="0"/>
              </a:spcAft>
              <a:defRPr sz="4800">
                <a:latin typeface="Calibri" pitchFamily="34" charset="0"/>
              </a:defRPr>
            </a:lvl8pPr>
            <a:lvl9pPr marL="1828800" algn="ctr" defTabSz="995363" fontAlgn="base">
              <a:spcBef>
                <a:spcPct val="0"/>
              </a:spcBef>
              <a:spcAft>
                <a:spcPct val="0"/>
              </a:spcAft>
              <a:defRPr sz="4800">
                <a:latin typeface="Calibri" pitchFamily="34" charset="0"/>
              </a:defRPr>
            </a:lvl9pPr>
          </a:lstStyle>
          <a:p>
            <a:pPr algn="ctr" defTabSz="873033">
              <a:spcBef>
                <a:spcPts val="0"/>
              </a:spcBef>
              <a:defRPr/>
            </a:pPr>
            <a:r>
              <a:rPr lang="pt-BR" altLang="pt-BR" sz="2807" b="0" dirty="0">
                <a:solidFill>
                  <a:schemeClr val="tx1"/>
                </a:solidFill>
                <a:latin typeface="Futura Md BT" panose="020B0602020204020303" pitchFamily="34" charset="0"/>
              </a:rPr>
              <a:t>RETROAREA </a:t>
            </a:r>
          </a:p>
          <a:p>
            <a:pPr algn="ctr" defTabSz="873033">
              <a:spcBef>
                <a:spcPts val="0"/>
              </a:spcBef>
              <a:defRPr/>
            </a:pPr>
            <a:r>
              <a:rPr lang="pt-BR" altLang="pt-BR" sz="2807" b="0" dirty="0">
                <a:solidFill>
                  <a:schemeClr val="tx1"/>
                </a:solidFill>
                <a:latin typeface="Futura Md BT" panose="020B0602020204020303" pitchFamily="34" charset="0"/>
              </a:rPr>
              <a:t>PORTO DE SANTOS - ONSHORE I</a:t>
            </a:r>
          </a:p>
        </p:txBody>
      </p:sp>
      <p:sp>
        <p:nvSpPr>
          <p:cNvPr id="17" name="Título 1">
            <a:extLst>
              <a:ext uri="{FF2B5EF4-FFF2-40B4-BE49-F238E27FC236}">
                <a16:creationId xmlns:a16="http://schemas.microsoft.com/office/drawing/2014/main" id="{7B24E063-7A74-14B9-2DBB-EC075E253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9146" y="6495063"/>
            <a:ext cx="18748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330" tIns="43666" rIns="87330" bIns="43666" anchor="ctr"/>
          <a:lstStyle>
            <a:lvl1pPr defTabSz="871538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71538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71538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71538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71538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47925" indent="-161925" defTabSz="8715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05125" indent="-161925" defTabSz="8715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62325" indent="-161925" defTabSz="8715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19525" indent="-161925" defTabSz="8715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pt-BR" altLang="pt-BR" sz="1500" b="1" dirty="0">
                <a:latin typeface="Futura Md BT" panose="020B0602020204020303" pitchFamily="34" charset="0"/>
              </a:rPr>
              <a:t>R00</a:t>
            </a:r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372C4FE0-3280-68B5-6AF8-681AAC97F31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7899" t="-9467"/>
          <a:stretch>
            <a:fillRect/>
          </a:stretch>
        </p:blipFill>
        <p:spPr>
          <a:xfrm>
            <a:off x="5375254" y="6289518"/>
            <a:ext cx="1463463" cy="53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023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F2F4D-36EF-5BC5-37C3-689740CD1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2EF63C4E-47AF-155E-681B-2BF0047C3F68}"/>
              </a:ext>
            </a:extLst>
          </p:cNvPr>
          <p:cNvSpPr txBox="1"/>
          <p:nvPr/>
        </p:nvSpPr>
        <p:spPr>
          <a:xfrm>
            <a:off x="0" y="261231"/>
            <a:ext cx="12192000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80000"/>
            <a:r>
              <a:rPr lang="pt-BR" sz="4000" b="1" dirty="0">
                <a:solidFill>
                  <a:schemeClr val="tx2"/>
                </a:solidFill>
              </a:rPr>
              <a:t>Plano de Estaqueamento | </a:t>
            </a:r>
            <a:r>
              <a:rPr lang="pt-BR" sz="2000" b="1" dirty="0">
                <a:solidFill>
                  <a:schemeClr val="tx2"/>
                </a:solidFill>
              </a:rPr>
              <a:t>Quinzena 02 (14/12/2026 a 27/12/2026)</a:t>
            </a:r>
            <a:endParaRPr lang="pt-BR" sz="4000" b="1" dirty="0">
              <a:solidFill>
                <a:schemeClr val="bg2"/>
              </a:solidFill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F06D2588-4761-70FE-98A1-0DD4FEBAC1EE}"/>
              </a:ext>
            </a:extLst>
          </p:cNvPr>
          <p:cNvSpPr/>
          <p:nvPr/>
        </p:nvSpPr>
        <p:spPr>
          <a:xfrm>
            <a:off x="-10640" y="925629"/>
            <a:ext cx="6120000" cy="45719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27000">
                <a:schemeClr val="bg2"/>
              </a:gs>
              <a:gs pos="100000">
                <a:schemeClr val="tx2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AC2C6C7-7A8B-2CAB-3054-33159368D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6" b="1"/>
          <a:stretch>
            <a:fillRect/>
          </a:stretch>
        </p:blipFill>
        <p:spPr>
          <a:xfrm>
            <a:off x="4073548" y="3846576"/>
            <a:ext cx="8118452" cy="300680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CA23E9D-B466-AE4B-9BDF-0DFA4A607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6" y="989588"/>
            <a:ext cx="8200608" cy="2841514"/>
          </a:xfrm>
          <a:prstGeom prst="rect">
            <a:avLst/>
          </a:prstGeom>
        </p:spPr>
      </p:pic>
      <p:grpSp>
        <p:nvGrpSpPr>
          <p:cNvPr id="20" name="Agrupar 19">
            <a:extLst>
              <a:ext uri="{FF2B5EF4-FFF2-40B4-BE49-F238E27FC236}">
                <a16:creationId xmlns:a16="http://schemas.microsoft.com/office/drawing/2014/main" id="{3452E381-2853-D444-BCA4-E77074EDB7D5}"/>
              </a:ext>
            </a:extLst>
          </p:cNvPr>
          <p:cNvGrpSpPr/>
          <p:nvPr/>
        </p:nvGrpSpPr>
        <p:grpSpPr>
          <a:xfrm>
            <a:off x="250000" y="4160000"/>
            <a:ext cx="1893460" cy="2559712"/>
            <a:chOff x="250000" y="4160000"/>
            <a:chExt cx="1893460" cy="2559712"/>
          </a:xfrm>
        </p:grpSpPr>
        <p:sp>
          <p:nvSpPr>
            <p:cNvPr id="29" name="TextBox 471">
              <a:extLst>
                <a:ext uri="{FF2B5EF4-FFF2-40B4-BE49-F238E27FC236}">
                  <a16:creationId xmlns:a16="http://schemas.microsoft.com/office/drawing/2014/main" id="{C0963F76-63C6-A6B7-1127-6D6E3C3DE837}"/>
                </a:ext>
              </a:extLst>
            </p:cNvPr>
            <p:cNvSpPr txBox="1">
              <a:spLocks/>
            </p:cNvSpPr>
            <p:nvPr/>
          </p:nvSpPr>
          <p:spPr>
            <a:xfrm>
              <a:off x="723904" y="4557600"/>
              <a:ext cx="1419556" cy="4462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sz="1400" b="0" dirty="0">
                  <a:solidFill>
                    <a:srgbClr val="404040"/>
                  </a:solidFill>
                </a:rPr>
                <a:t>Estaqueamento</a:t>
              </a:r>
            </a:p>
            <a:p>
              <a:r>
                <a:rPr sz="900" dirty="0" err="1">
                  <a:solidFill>
                    <a:srgbClr val="404040"/>
                  </a:solidFill>
                </a:rPr>
                <a:t>Concluído</a:t>
              </a:r>
              <a:endParaRPr sz="900" dirty="0">
                <a:solidFill>
                  <a:srgbClr val="404040"/>
                </a:solidFill>
              </a:endParaRPr>
            </a:p>
          </p:txBody>
        </p:sp>
        <p:sp>
          <p:nvSpPr>
            <p:cNvPr id="32" name="Rounded Rectangle 468">
              <a:extLst>
                <a:ext uri="{FF2B5EF4-FFF2-40B4-BE49-F238E27FC236}">
                  <a16:creationId xmlns:a16="http://schemas.microsoft.com/office/drawing/2014/main" id="{92FD7FDC-600D-E5E9-6BB4-8B3DE62D59DA}"/>
                </a:ext>
              </a:extLst>
            </p:cNvPr>
            <p:cNvSpPr>
              <a:spLocks/>
            </p:cNvSpPr>
            <p:nvPr/>
          </p:nvSpPr>
          <p:spPr>
            <a:xfrm>
              <a:off x="250000" y="4200000"/>
              <a:ext cx="360000" cy="300000"/>
            </a:xfrm>
            <a:prstGeom prst="roundRect">
              <a:avLst>
                <a:gd name="adj" fmla="val 30000"/>
              </a:avLst>
            </a:prstGeom>
            <a:solidFill>
              <a:srgbClr val="05C691">
                <a:alpha val="50000"/>
              </a:srgbClr>
            </a:solidFill>
            <a:ln w="38100">
              <a:solidFill>
                <a:srgbClr val="05C69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3" name="TextBox 469">
              <a:extLst>
                <a:ext uri="{FF2B5EF4-FFF2-40B4-BE49-F238E27FC236}">
                  <a16:creationId xmlns:a16="http://schemas.microsoft.com/office/drawing/2014/main" id="{2A4731A5-E2EB-002E-92A7-A89089CBE5A6}"/>
                </a:ext>
              </a:extLst>
            </p:cNvPr>
            <p:cNvSpPr txBox="1">
              <a:spLocks/>
            </p:cNvSpPr>
            <p:nvPr/>
          </p:nvSpPr>
          <p:spPr>
            <a:xfrm>
              <a:off x="723904" y="4160000"/>
              <a:ext cx="14195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sz="1400" b="0" dirty="0">
                  <a:solidFill>
                    <a:srgbClr val="404040"/>
                  </a:solidFill>
                </a:rPr>
                <a:t>Estaqueamento</a:t>
              </a:r>
            </a:p>
          </p:txBody>
        </p:sp>
        <p:sp>
          <p:nvSpPr>
            <p:cNvPr id="34" name="Rounded Rectangle 470">
              <a:extLst>
                <a:ext uri="{FF2B5EF4-FFF2-40B4-BE49-F238E27FC236}">
                  <a16:creationId xmlns:a16="http://schemas.microsoft.com/office/drawing/2014/main" id="{E91CA75F-5CB2-6336-01DB-421F3EDAE1DE}"/>
                </a:ext>
              </a:extLst>
            </p:cNvPr>
            <p:cNvSpPr>
              <a:spLocks/>
            </p:cNvSpPr>
            <p:nvPr/>
          </p:nvSpPr>
          <p:spPr>
            <a:xfrm>
              <a:off x="250000" y="4597600"/>
              <a:ext cx="360000" cy="300000"/>
            </a:xfrm>
            <a:prstGeom prst="roundRect">
              <a:avLst>
                <a:gd name="adj" fmla="val 30000"/>
              </a:avLst>
            </a:prstGeom>
            <a:solidFill>
              <a:srgbClr val="05C691">
                <a:alpha val="18000"/>
              </a:srgbClr>
            </a:solidFill>
            <a:ln w="38100">
              <a:solidFill>
                <a:srgbClr val="05C691">
                  <a:alpha val="45000"/>
                </a:srgb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3" name="Rounded Rectangle 470">
              <a:extLst>
                <a:ext uri="{FF2B5EF4-FFF2-40B4-BE49-F238E27FC236}">
                  <a16:creationId xmlns:a16="http://schemas.microsoft.com/office/drawing/2014/main" id="{6D725911-315F-96C6-74D0-94E7B089D3DB}"/>
                </a:ext>
              </a:extLst>
            </p:cNvPr>
            <p:cNvSpPr>
              <a:spLocks/>
            </p:cNvSpPr>
            <p:nvPr/>
          </p:nvSpPr>
          <p:spPr>
            <a:xfrm>
              <a:off x="252063" y="4993578"/>
              <a:ext cx="360000" cy="300000"/>
            </a:xfrm>
            <a:prstGeom prst="roundRect">
              <a:avLst>
                <a:gd name="adj" fmla="val 30000"/>
              </a:avLst>
            </a:prstGeom>
            <a:solidFill>
              <a:schemeClr val="tx2">
                <a:alpha val="50000"/>
              </a:schemeClr>
            </a:solidFill>
            <a:ln w="381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4" name="Rounded Rectangle 470">
              <a:extLst>
                <a:ext uri="{FF2B5EF4-FFF2-40B4-BE49-F238E27FC236}">
                  <a16:creationId xmlns:a16="http://schemas.microsoft.com/office/drawing/2014/main" id="{1E4A6F4E-058D-EE6A-3637-FDE8C6CFCB34}"/>
                </a:ext>
              </a:extLst>
            </p:cNvPr>
            <p:cNvSpPr>
              <a:spLocks/>
            </p:cNvSpPr>
            <p:nvPr/>
          </p:nvSpPr>
          <p:spPr>
            <a:xfrm>
              <a:off x="254552" y="5381498"/>
              <a:ext cx="360000" cy="300000"/>
            </a:xfrm>
            <a:prstGeom prst="roundRect">
              <a:avLst>
                <a:gd name="adj" fmla="val 30000"/>
              </a:avLst>
            </a:prstGeom>
            <a:solidFill>
              <a:schemeClr val="accent4">
                <a:alpha val="50000"/>
              </a:schemeClr>
            </a:solidFill>
            <a:ln w="38100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6" name="TextBox 471">
              <a:extLst>
                <a:ext uri="{FF2B5EF4-FFF2-40B4-BE49-F238E27FC236}">
                  <a16:creationId xmlns:a16="http://schemas.microsoft.com/office/drawing/2014/main" id="{A5C59668-D7D1-9635-7A1E-238071AF36CA}"/>
                </a:ext>
              </a:extLst>
            </p:cNvPr>
            <p:cNvSpPr txBox="1">
              <a:spLocks/>
            </p:cNvSpPr>
            <p:nvPr/>
          </p:nvSpPr>
          <p:spPr>
            <a:xfrm>
              <a:off x="741941" y="5007092"/>
              <a:ext cx="134607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400" b="0" dirty="0">
                  <a:solidFill>
                    <a:srgbClr val="404040"/>
                  </a:solidFill>
                </a:rPr>
                <a:t>Superestrutura</a:t>
              </a:r>
              <a:endParaRPr sz="1400" b="0" dirty="0">
                <a:solidFill>
                  <a:srgbClr val="404040"/>
                </a:solidFill>
              </a:endParaRPr>
            </a:p>
          </p:txBody>
        </p:sp>
        <p:sp>
          <p:nvSpPr>
            <p:cNvPr id="10" name="TextBox 471">
              <a:extLst>
                <a:ext uri="{FF2B5EF4-FFF2-40B4-BE49-F238E27FC236}">
                  <a16:creationId xmlns:a16="http://schemas.microsoft.com/office/drawing/2014/main" id="{7AFCC4D6-8B0E-BC31-0171-46203855BB37}"/>
                </a:ext>
              </a:extLst>
            </p:cNvPr>
            <p:cNvSpPr txBox="1">
              <a:spLocks/>
            </p:cNvSpPr>
            <p:nvPr/>
          </p:nvSpPr>
          <p:spPr>
            <a:xfrm>
              <a:off x="741595" y="5323914"/>
              <a:ext cx="1346074" cy="4462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400" b="0" dirty="0">
                  <a:solidFill>
                    <a:srgbClr val="404040"/>
                  </a:solidFill>
                </a:rPr>
                <a:t>Superestrutura</a:t>
              </a:r>
            </a:p>
            <a:p>
              <a:r>
                <a:rPr lang="pt-BR" sz="900" dirty="0">
                  <a:solidFill>
                    <a:srgbClr val="404040"/>
                  </a:solidFill>
                </a:rPr>
                <a:t>Concluído</a:t>
              </a:r>
            </a:p>
          </p:txBody>
        </p:sp>
        <p:sp>
          <p:nvSpPr>
            <p:cNvPr id="12" name="Rounded Rectangle 470">
              <a:extLst>
                <a:ext uri="{FF2B5EF4-FFF2-40B4-BE49-F238E27FC236}">
                  <a16:creationId xmlns:a16="http://schemas.microsoft.com/office/drawing/2014/main" id="{3FCB9109-89A6-A569-B2C3-801AD1F37057}"/>
                </a:ext>
              </a:extLst>
            </p:cNvPr>
            <p:cNvSpPr>
              <a:spLocks/>
            </p:cNvSpPr>
            <p:nvPr/>
          </p:nvSpPr>
          <p:spPr>
            <a:xfrm>
              <a:off x="255131" y="5802852"/>
              <a:ext cx="360000" cy="300000"/>
            </a:xfrm>
            <a:prstGeom prst="roundRect">
              <a:avLst>
                <a:gd name="adj" fmla="val 30000"/>
              </a:avLst>
            </a:prstGeom>
            <a:solidFill>
              <a:srgbClr val="CC6600">
                <a:alpha val="60000"/>
              </a:srgbClr>
            </a:solidFill>
            <a:ln w="38100">
              <a:solidFill>
                <a:srgbClr val="CC66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ounded Rectangle 470">
              <a:extLst>
                <a:ext uri="{FF2B5EF4-FFF2-40B4-BE49-F238E27FC236}">
                  <a16:creationId xmlns:a16="http://schemas.microsoft.com/office/drawing/2014/main" id="{01BE6F1D-576A-328D-F13F-B6C84C0F0110}"/>
                </a:ext>
              </a:extLst>
            </p:cNvPr>
            <p:cNvSpPr>
              <a:spLocks/>
            </p:cNvSpPr>
            <p:nvPr/>
          </p:nvSpPr>
          <p:spPr>
            <a:xfrm>
              <a:off x="257620" y="6190772"/>
              <a:ext cx="360000" cy="300000"/>
            </a:xfrm>
            <a:prstGeom prst="roundRect">
              <a:avLst>
                <a:gd name="adj" fmla="val 30000"/>
              </a:avLst>
            </a:prstGeom>
            <a:solidFill>
              <a:srgbClr val="2D712F">
                <a:alpha val="50000"/>
              </a:srgbClr>
            </a:solidFill>
            <a:ln w="38100">
              <a:solidFill>
                <a:srgbClr val="2D712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TextBox 471">
              <a:extLst>
                <a:ext uri="{FF2B5EF4-FFF2-40B4-BE49-F238E27FC236}">
                  <a16:creationId xmlns:a16="http://schemas.microsoft.com/office/drawing/2014/main" id="{71B38CE0-CAE9-11A6-F010-2E57455AE31F}"/>
                </a:ext>
              </a:extLst>
            </p:cNvPr>
            <p:cNvSpPr txBox="1">
              <a:spLocks/>
            </p:cNvSpPr>
            <p:nvPr/>
          </p:nvSpPr>
          <p:spPr>
            <a:xfrm>
              <a:off x="731524" y="6196492"/>
              <a:ext cx="12422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400" dirty="0">
                  <a:solidFill>
                    <a:srgbClr val="404040"/>
                  </a:solidFill>
                </a:rPr>
                <a:t>Infraestrutura</a:t>
              </a:r>
            </a:p>
            <a:p>
              <a:r>
                <a:rPr lang="pt-BR" sz="1400" b="0" dirty="0">
                  <a:solidFill>
                    <a:srgbClr val="404040"/>
                  </a:solidFill>
                </a:rPr>
                <a:t>Concluída</a:t>
              </a:r>
              <a:endParaRPr sz="1400" b="0" dirty="0">
                <a:solidFill>
                  <a:srgbClr val="404040"/>
                </a:solidFill>
              </a:endParaRPr>
            </a:p>
          </p:txBody>
        </p:sp>
        <p:sp>
          <p:nvSpPr>
            <p:cNvPr id="19" name="TextBox 471">
              <a:extLst>
                <a:ext uri="{FF2B5EF4-FFF2-40B4-BE49-F238E27FC236}">
                  <a16:creationId xmlns:a16="http://schemas.microsoft.com/office/drawing/2014/main" id="{BC4A898D-EF37-E1F2-F547-EB986E19D434}"/>
                </a:ext>
              </a:extLst>
            </p:cNvPr>
            <p:cNvSpPr txBox="1">
              <a:spLocks/>
            </p:cNvSpPr>
            <p:nvPr/>
          </p:nvSpPr>
          <p:spPr>
            <a:xfrm>
              <a:off x="745009" y="5790966"/>
              <a:ext cx="1242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400" b="0" dirty="0">
                  <a:solidFill>
                    <a:srgbClr val="404040"/>
                  </a:solidFill>
                </a:rPr>
                <a:t>Infraestrutura</a:t>
              </a:r>
              <a:endParaRPr sz="1400" b="0" dirty="0">
                <a:solidFill>
                  <a:srgbClr val="40404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964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2B47A-E799-C9F0-31AA-9866F66FC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 txBox="1">
            <a:spLocks/>
          </p:cNvSpPr>
          <p:nvPr/>
        </p:nvSpPr>
        <p:spPr>
          <a:xfrm>
            <a:off x="0" y="3230751"/>
            <a:ext cx="12191572" cy="415161"/>
          </a:xfrm>
          <a:prstGeom prst="rect">
            <a:avLst/>
          </a:prstGeom>
        </p:spPr>
        <p:txBody>
          <a:bodyPr vert="horz" wrap="square" lIns="0" tIns="10397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81"/>
              </a:lnSpc>
              <a:spcBef>
                <a:spcPts val="82"/>
              </a:spcBef>
            </a:pPr>
            <a:r>
              <a:rPr lang="pt-BR" sz="3000" spc="-267">
                <a:solidFill>
                  <a:schemeClr val="tx2"/>
                </a:solidFill>
                <a:latin typeface="Aptos"/>
              </a:rPr>
              <a:t>Obrigado!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B17C74A-0C69-06C1-EF2C-CC197DE4A4DA}"/>
              </a:ext>
            </a:extLst>
          </p:cNvPr>
          <p:cNvGrpSpPr>
            <a:grpSpLocks noChangeAspect="1"/>
          </p:cNvGrpSpPr>
          <p:nvPr/>
        </p:nvGrpSpPr>
        <p:grpSpPr>
          <a:xfrm>
            <a:off x="4012541" y="4010724"/>
            <a:ext cx="4166915" cy="159035"/>
            <a:chOff x="3920327" y="4113165"/>
            <a:chExt cx="4166915" cy="159035"/>
          </a:xfrm>
        </p:grpSpPr>
        <p:sp>
          <p:nvSpPr>
            <p:cNvPr id="4" name="object 3"/>
            <p:cNvSpPr/>
            <p:nvPr/>
          </p:nvSpPr>
          <p:spPr>
            <a:xfrm>
              <a:off x="6855217" y="4113165"/>
              <a:ext cx="159032" cy="159032"/>
            </a:xfrm>
            <a:custGeom>
              <a:avLst/>
              <a:gdLst/>
              <a:ahLst/>
              <a:cxnLst/>
              <a:rect l="l" t="t" r="r" b="b"/>
              <a:pathLst>
                <a:path w="262254" h="262254">
                  <a:moveTo>
                    <a:pt x="131022" y="0"/>
                  </a:moveTo>
                  <a:lnTo>
                    <a:pt x="79824" y="10335"/>
                  </a:lnTo>
                  <a:lnTo>
                    <a:pt x="79962" y="10335"/>
                  </a:lnTo>
                  <a:lnTo>
                    <a:pt x="40401" y="37008"/>
                  </a:lnTo>
                  <a:lnTo>
                    <a:pt x="38345" y="38417"/>
                  </a:lnTo>
                  <a:lnTo>
                    <a:pt x="10290" y="80046"/>
                  </a:lnTo>
                  <a:lnTo>
                    <a:pt x="0" y="131022"/>
                  </a:lnTo>
                  <a:lnTo>
                    <a:pt x="10295" y="182018"/>
                  </a:lnTo>
                  <a:lnTo>
                    <a:pt x="38374" y="223665"/>
                  </a:lnTo>
                  <a:lnTo>
                    <a:pt x="80021" y="251746"/>
                  </a:lnTo>
                  <a:lnTo>
                    <a:pt x="131022" y="262044"/>
                  </a:lnTo>
                  <a:lnTo>
                    <a:pt x="182023" y="251746"/>
                  </a:lnTo>
                  <a:lnTo>
                    <a:pt x="201132" y="238861"/>
                  </a:lnTo>
                  <a:lnTo>
                    <a:pt x="105305" y="238861"/>
                  </a:lnTo>
                  <a:lnTo>
                    <a:pt x="73184" y="225558"/>
                  </a:lnTo>
                  <a:lnTo>
                    <a:pt x="47272" y="203572"/>
                  </a:lnTo>
                  <a:lnTo>
                    <a:pt x="29207" y="174788"/>
                  </a:lnTo>
                  <a:lnTo>
                    <a:pt x="20627" y="141095"/>
                  </a:lnTo>
                  <a:lnTo>
                    <a:pt x="260010" y="141095"/>
                  </a:lnTo>
                  <a:lnTo>
                    <a:pt x="262044" y="131022"/>
                  </a:lnTo>
                  <a:lnTo>
                    <a:pt x="259999" y="120938"/>
                  </a:lnTo>
                  <a:lnTo>
                    <a:pt x="20627" y="120938"/>
                  </a:lnTo>
                  <a:lnTo>
                    <a:pt x="29207" y="87249"/>
                  </a:lnTo>
                  <a:lnTo>
                    <a:pt x="47272" y="58466"/>
                  </a:lnTo>
                  <a:lnTo>
                    <a:pt x="73184" y="36480"/>
                  </a:lnTo>
                  <a:lnTo>
                    <a:pt x="105305" y="23182"/>
                  </a:lnTo>
                  <a:lnTo>
                    <a:pt x="201037" y="23182"/>
                  </a:lnTo>
                  <a:lnTo>
                    <a:pt x="181993" y="10335"/>
                  </a:lnTo>
                  <a:lnTo>
                    <a:pt x="131022" y="0"/>
                  </a:lnTo>
                  <a:close/>
                </a:path>
                <a:path w="262254" h="262254">
                  <a:moveTo>
                    <a:pt x="90991" y="141095"/>
                  </a:moveTo>
                  <a:lnTo>
                    <a:pt x="70814" y="141095"/>
                  </a:lnTo>
                  <a:lnTo>
                    <a:pt x="75128" y="173071"/>
                  </a:lnTo>
                  <a:lnTo>
                    <a:pt x="83473" y="200014"/>
                  </a:lnTo>
                  <a:lnTo>
                    <a:pt x="94111" y="221939"/>
                  </a:lnTo>
                  <a:lnTo>
                    <a:pt x="105305" y="238861"/>
                  </a:lnTo>
                  <a:lnTo>
                    <a:pt x="156686" y="238861"/>
                  </a:lnTo>
                  <a:lnTo>
                    <a:pt x="157185" y="238107"/>
                  </a:lnTo>
                  <a:lnTo>
                    <a:pt x="131022" y="238107"/>
                  </a:lnTo>
                  <a:lnTo>
                    <a:pt x="120111" y="225065"/>
                  </a:lnTo>
                  <a:lnTo>
                    <a:pt x="107596" y="204589"/>
                  </a:lnTo>
                  <a:lnTo>
                    <a:pt x="96787" y="176619"/>
                  </a:lnTo>
                  <a:lnTo>
                    <a:pt x="90991" y="141095"/>
                  </a:lnTo>
                  <a:close/>
                </a:path>
                <a:path w="262254" h="262254">
                  <a:moveTo>
                    <a:pt x="260010" y="141095"/>
                  </a:moveTo>
                  <a:lnTo>
                    <a:pt x="241364" y="141095"/>
                  </a:lnTo>
                  <a:lnTo>
                    <a:pt x="232782" y="174788"/>
                  </a:lnTo>
                  <a:lnTo>
                    <a:pt x="214719" y="203572"/>
                  </a:lnTo>
                  <a:lnTo>
                    <a:pt x="188814" y="225558"/>
                  </a:lnTo>
                  <a:lnTo>
                    <a:pt x="156738" y="238861"/>
                  </a:lnTo>
                  <a:lnTo>
                    <a:pt x="201132" y="238861"/>
                  </a:lnTo>
                  <a:lnTo>
                    <a:pt x="223669" y="223665"/>
                  </a:lnTo>
                  <a:lnTo>
                    <a:pt x="251748" y="182018"/>
                  </a:lnTo>
                  <a:lnTo>
                    <a:pt x="260010" y="141095"/>
                  </a:lnTo>
                  <a:close/>
                </a:path>
                <a:path w="262254" h="262254">
                  <a:moveTo>
                    <a:pt x="191177" y="141095"/>
                  </a:moveTo>
                  <a:lnTo>
                    <a:pt x="171041" y="141095"/>
                  </a:lnTo>
                  <a:lnTo>
                    <a:pt x="165251" y="176619"/>
                  </a:lnTo>
                  <a:lnTo>
                    <a:pt x="154448" y="204589"/>
                  </a:lnTo>
                  <a:lnTo>
                    <a:pt x="141937" y="225065"/>
                  </a:lnTo>
                  <a:lnTo>
                    <a:pt x="131022" y="238107"/>
                  </a:lnTo>
                  <a:lnTo>
                    <a:pt x="157185" y="238107"/>
                  </a:lnTo>
                  <a:lnTo>
                    <a:pt x="167880" y="221939"/>
                  </a:lnTo>
                  <a:lnTo>
                    <a:pt x="178518" y="200014"/>
                  </a:lnTo>
                  <a:lnTo>
                    <a:pt x="186863" y="173071"/>
                  </a:lnTo>
                  <a:lnTo>
                    <a:pt x="191177" y="141095"/>
                  </a:lnTo>
                  <a:close/>
                </a:path>
                <a:path w="262254" h="262254">
                  <a:moveTo>
                    <a:pt x="156738" y="23182"/>
                  </a:moveTo>
                  <a:lnTo>
                    <a:pt x="105305" y="23182"/>
                  </a:lnTo>
                  <a:lnTo>
                    <a:pt x="94106" y="40104"/>
                  </a:lnTo>
                  <a:lnTo>
                    <a:pt x="83458" y="62028"/>
                  </a:lnTo>
                  <a:lnTo>
                    <a:pt x="75111" y="88968"/>
                  </a:lnTo>
                  <a:lnTo>
                    <a:pt x="70814" y="120938"/>
                  </a:lnTo>
                  <a:lnTo>
                    <a:pt x="90991" y="120938"/>
                  </a:lnTo>
                  <a:lnTo>
                    <a:pt x="96779" y="85450"/>
                  </a:lnTo>
                  <a:lnTo>
                    <a:pt x="107575" y="57493"/>
                  </a:lnTo>
                  <a:lnTo>
                    <a:pt x="120087" y="37008"/>
                  </a:lnTo>
                  <a:lnTo>
                    <a:pt x="131022" y="23936"/>
                  </a:lnTo>
                  <a:lnTo>
                    <a:pt x="157237" y="23936"/>
                  </a:lnTo>
                  <a:lnTo>
                    <a:pt x="156738" y="23182"/>
                  </a:lnTo>
                  <a:close/>
                </a:path>
                <a:path w="262254" h="262254">
                  <a:moveTo>
                    <a:pt x="157237" y="23936"/>
                  </a:moveTo>
                  <a:lnTo>
                    <a:pt x="131022" y="23936"/>
                  </a:lnTo>
                  <a:lnTo>
                    <a:pt x="141941" y="37008"/>
                  </a:lnTo>
                  <a:lnTo>
                    <a:pt x="154452" y="57493"/>
                  </a:lnTo>
                  <a:lnTo>
                    <a:pt x="165252" y="85450"/>
                  </a:lnTo>
                  <a:lnTo>
                    <a:pt x="171041" y="120938"/>
                  </a:lnTo>
                  <a:lnTo>
                    <a:pt x="191229" y="120938"/>
                  </a:lnTo>
                  <a:lnTo>
                    <a:pt x="186928" y="88968"/>
                  </a:lnTo>
                  <a:lnTo>
                    <a:pt x="178582" y="62028"/>
                  </a:lnTo>
                  <a:lnTo>
                    <a:pt x="167936" y="40104"/>
                  </a:lnTo>
                  <a:lnTo>
                    <a:pt x="157237" y="23936"/>
                  </a:lnTo>
                  <a:close/>
                </a:path>
                <a:path w="262254" h="262254">
                  <a:moveTo>
                    <a:pt x="201037" y="23182"/>
                  </a:moveTo>
                  <a:lnTo>
                    <a:pt x="156738" y="23182"/>
                  </a:lnTo>
                  <a:lnTo>
                    <a:pt x="188858" y="36480"/>
                  </a:lnTo>
                  <a:lnTo>
                    <a:pt x="214768" y="58466"/>
                  </a:lnTo>
                  <a:lnTo>
                    <a:pt x="232832" y="87249"/>
                  </a:lnTo>
                  <a:lnTo>
                    <a:pt x="241416" y="120938"/>
                  </a:lnTo>
                  <a:lnTo>
                    <a:pt x="259999" y="120938"/>
                  </a:lnTo>
                  <a:lnTo>
                    <a:pt x="251707" y="80046"/>
                  </a:lnTo>
                  <a:lnTo>
                    <a:pt x="223622" y="38417"/>
                  </a:lnTo>
                  <a:lnTo>
                    <a:pt x="201037" y="23182"/>
                  </a:lnTo>
                  <a:close/>
                </a:path>
              </a:pathLst>
            </a:custGeom>
            <a:solidFill>
              <a:srgbClr val="0F4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4"/>
            <p:cNvSpPr/>
            <p:nvPr/>
          </p:nvSpPr>
          <p:spPr>
            <a:xfrm>
              <a:off x="3920327" y="4113165"/>
              <a:ext cx="159032" cy="159032"/>
            </a:xfrm>
            <a:custGeom>
              <a:avLst/>
              <a:gdLst/>
              <a:ahLst/>
              <a:cxnLst/>
              <a:rect l="l" t="t" r="r" b="b"/>
              <a:pathLst>
                <a:path w="262254" h="262254">
                  <a:moveTo>
                    <a:pt x="191491" y="0"/>
                  </a:moveTo>
                  <a:lnTo>
                    <a:pt x="70552" y="0"/>
                  </a:lnTo>
                  <a:lnTo>
                    <a:pt x="43102" y="5565"/>
                  </a:lnTo>
                  <a:lnTo>
                    <a:pt x="20685" y="20689"/>
                  </a:lnTo>
                  <a:lnTo>
                    <a:pt x="5563" y="43106"/>
                  </a:lnTo>
                  <a:lnTo>
                    <a:pt x="0" y="70552"/>
                  </a:lnTo>
                  <a:lnTo>
                    <a:pt x="0" y="191491"/>
                  </a:lnTo>
                  <a:lnTo>
                    <a:pt x="5563" y="218942"/>
                  </a:lnTo>
                  <a:lnTo>
                    <a:pt x="20685" y="241359"/>
                  </a:lnTo>
                  <a:lnTo>
                    <a:pt x="43102" y="256480"/>
                  </a:lnTo>
                  <a:lnTo>
                    <a:pt x="70552" y="262044"/>
                  </a:lnTo>
                  <a:lnTo>
                    <a:pt x="191491" y="262044"/>
                  </a:lnTo>
                  <a:lnTo>
                    <a:pt x="218942" y="256480"/>
                  </a:lnTo>
                  <a:lnTo>
                    <a:pt x="240575" y="241887"/>
                  </a:lnTo>
                  <a:lnTo>
                    <a:pt x="70552" y="241887"/>
                  </a:lnTo>
                  <a:lnTo>
                    <a:pt x="50936" y="237927"/>
                  </a:lnTo>
                  <a:lnTo>
                    <a:pt x="34917" y="227126"/>
                  </a:lnTo>
                  <a:lnTo>
                    <a:pt x="24117" y="211107"/>
                  </a:lnTo>
                  <a:lnTo>
                    <a:pt x="20156" y="191491"/>
                  </a:lnTo>
                  <a:lnTo>
                    <a:pt x="20156" y="70552"/>
                  </a:lnTo>
                  <a:lnTo>
                    <a:pt x="24117" y="50936"/>
                  </a:lnTo>
                  <a:lnTo>
                    <a:pt x="34917" y="34917"/>
                  </a:lnTo>
                  <a:lnTo>
                    <a:pt x="50936" y="24117"/>
                  </a:lnTo>
                  <a:lnTo>
                    <a:pt x="70552" y="20156"/>
                  </a:lnTo>
                  <a:lnTo>
                    <a:pt x="240569" y="20156"/>
                  </a:lnTo>
                  <a:lnTo>
                    <a:pt x="218942" y="5565"/>
                  </a:lnTo>
                  <a:lnTo>
                    <a:pt x="191491" y="0"/>
                  </a:lnTo>
                  <a:close/>
                </a:path>
                <a:path w="262254" h="262254">
                  <a:moveTo>
                    <a:pt x="240569" y="20156"/>
                  </a:moveTo>
                  <a:lnTo>
                    <a:pt x="191491" y="20156"/>
                  </a:lnTo>
                  <a:lnTo>
                    <a:pt x="211107" y="24117"/>
                  </a:lnTo>
                  <a:lnTo>
                    <a:pt x="227126" y="34917"/>
                  </a:lnTo>
                  <a:lnTo>
                    <a:pt x="237927" y="50936"/>
                  </a:lnTo>
                  <a:lnTo>
                    <a:pt x="241887" y="70552"/>
                  </a:lnTo>
                  <a:lnTo>
                    <a:pt x="241887" y="191491"/>
                  </a:lnTo>
                  <a:lnTo>
                    <a:pt x="237927" y="211107"/>
                  </a:lnTo>
                  <a:lnTo>
                    <a:pt x="227126" y="227126"/>
                  </a:lnTo>
                  <a:lnTo>
                    <a:pt x="211107" y="237927"/>
                  </a:lnTo>
                  <a:lnTo>
                    <a:pt x="191491" y="241887"/>
                  </a:lnTo>
                  <a:lnTo>
                    <a:pt x="240575" y="241887"/>
                  </a:lnTo>
                  <a:lnTo>
                    <a:pt x="241359" y="241359"/>
                  </a:lnTo>
                  <a:lnTo>
                    <a:pt x="256480" y="218942"/>
                  </a:lnTo>
                  <a:lnTo>
                    <a:pt x="262044" y="191491"/>
                  </a:lnTo>
                  <a:lnTo>
                    <a:pt x="262044" y="70552"/>
                  </a:lnTo>
                  <a:lnTo>
                    <a:pt x="256480" y="43106"/>
                  </a:lnTo>
                  <a:lnTo>
                    <a:pt x="241359" y="20689"/>
                  </a:lnTo>
                  <a:lnTo>
                    <a:pt x="240569" y="20156"/>
                  </a:lnTo>
                  <a:close/>
                </a:path>
                <a:path w="262254" h="262254">
                  <a:moveTo>
                    <a:pt x="131022" y="70552"/>
                  </a:moveTo>
                  <a:lnTo>
                    <a:pt x="107460" y="75320"/>
                  </a:lnTo>
                  <a:lnTo>
                    <a:pt x="88251" y="88281"/>
                  </a:lnTo>
                  <a:lnTo>
                    <a:pt x="75302" y="107495"/>
                  </a:lnTo>
                  <a:lnTo>
                    <a:pt x="70552" y="131022"/>
                  </a:lnTo>
                  <a:lnTo>
                    <a:pt x="75303" y="154562"/>
                  </a:lnTo>
                  <a:lnTo>
                    <a:pt x="88261" y="173782"/>
                  </a:lnTo>
                  <a:lnTo>
                    <a:pt x="107482" y="186740"/>
                  </a:lnTo>
                  <a:lnTo>
                    <a:pt x="131022" y="191491"/>
                  </a:lnTo>
                  <a:lnTo>
                    <a:pt x="154562" y="186740"/>
                  </a:lnTo>
                  <a:lnTo>
                    <a:pt x="173782" y="173782"/>
                  </a:lnTo>
                  <a:lnTo>
                    <a:pt x="175432" y="171335"/>
                  </a:lnTo>
                  <a:lnTo>
                    <a:pt x="131022" y="171335"/>
                  </a:lnTo>
                  <a:lnTo>
                    <a:pt x="115331" y="168166"/>
                  </a:lnTo>
                  <a:lnTo>
                    <a:pt x="102517" y="159526"/>
                  </a:lnTo>
                  <a:lnTo>
                    <a:pt x="93877" y="146712"/>
                  </a:lnTo>
                  <a:lnTo>
                    <a:pt x="90709" y="131022"/>
                  </a:lnTo>
                  <a:lnTo>
                    <a:pt x="93877" y="115331"/>
                  </a:lnTo>
                  <a:lnTo>
                    <a:pt x="102517" y="102517"/>
                  </a:lnTo>
                  <a:lnTo>
                    <a:pt x="115331" y="93877"/>
                  </a:lnTo>
                  <a:lnTo>
                    <a:pt x="131022" y="90709"/>
                  </a:lnTo>
                  <a:lnTo>
                    <a:pt x="175400" y="90709"/>
                  </a:lnTo>
                  <a:lnTo>
                    <a:pt x="173763" y="88281"/>
                  </a:lnTo>
                  <a:lnTo>
                    <a:pt x="154548" y="75320"/>
                  </a:lnTo>
                  <a:lnTo>
                    <a:pt x="131022" y="70552"/>
                  </a:lnTo>
                  <a:close/>
                </a:path>
                <a:path w="262254" h="262254">
                  <a:moveTo>
                    <a:pt x="175400" y="90709"/>
                  </a:moveTo>
                  <a:lnTo>
                    <a:pt x="131022" y="90709"/>
                  </a:lnTo>
                  <a:lnTo>
                    <a:pt x="146712" y="93877"/>
                  </a:lnTo>
                  <a:lnTo>
                    <a:pt x="159526" y="102517"/>
                  </a:lnTo>
                  <a:lnTo>
                    <a:pt x="168166" y="115331"/>
                  </a:lnTo>
                  <a:lnTo>
                    <a:pt x="171335" y="131022"/>
                  </a:lnTo>
                  <a:lnTo>
                    <a:pt x="168166" y="146712"/>
                  </a:lnTo>
                  <a:lnTo>
                    <a:pt x="159526" y="159526"/>
                  </a:lnTo>
                  <a:lnTo>
                    <a:pt x="146712" y="168166"/>
                  </a:lnTo>
                  <a:lnTo>
                    <a:pt x="131022" y="171335"/>
                  </a:lnTo>
                  <a:lnTo>
                    <a:pt x="175432" y="171335"/>
                  </a:lnTo>
                  <a:lnTo>
                    <a:pt x="186740" y="154562"/>
                  </a:lnTo>
                  <a:lnTo>
                    <a:pt x="191491" y="131022"/>
                  </a:lnTo>
                  <a:lnTo>
                    <a:pt x="186724" y="107495"/>
                  </a:lnTo>
                  <a:lnTo>
                    <a:pt x="175400" y="90709"/>
                  </a:lnTo>
                  <a:close/>
                </a:path>
                <a:path w="262254" h="262254">
                  <a:moveTo>
                    <a:pt x="204883" y="50396"/>
                  </a:moveTo>
                  <a:lnTo>
                    <a:pt x="188182" y="50396"/>
                  </a:lnTo>
                  <a:lnTo>
                    <a:pt x="181418" y="57160"/>
                  </a:lnTo>
                  <a:lnTo>
                    <a:pt x="181418" y="73861"/>
                  </a:lnTo>
                  <a:lnTo>
                    <a:pt x="188182" y="80636"/>
                  </a:lnTo>
                  <a:lnTo>
                    <a:pt x="204883" y="80636"/>
                  </a:lnTo>
                  <a:lnTo>
                    <a:pt x="211648" y="73861"/>
                  </a:lnTo>
                  <a:lnTo>
                    <a:pt x="211648" y="57160"/>
                  </a:lnTo>
                  <a:lnTo>
                    <a:pt x="204883" y="50396"/>
                  </a:lnTo>
                  <a:close/>
                </a:path>
              </a:pathLst>
            </a:custGeom>
            <a:solidFill>
              <a:srgbClr val="0F4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5"/>
            <p:cNvSpPr/>
            <p:nvPr/>
          </p:nvSpPr>
          <p:spPr>
            <a:xfrm>
              <a:off x="5372992" y="4113168"/>
              <a:ext cx="159032" cy="159032"/>
            </a:xfrm>
            <a:custGeom>
              <a:avLst/>
              <a:gdLst/>
              <a:ahLst/>
              <a:cxnLst/>
              <a:rect l="l" t="t" r="r" b="b"/>
              <a:pathLst>
                <a:path w="262254" h="262254">
                  <a:moveTo>
                    <a:pt x="241877" y="0"/>
                  </a:moveTo>
                  <a:lnTo>
                    <a:pt x="20156" y="0"/>
                  </a:lnTo>
                  <a:lnTo>
                    <a:pt x="12306" y="1584"/>
                  </a:lnTo>
                  <a:lnTo>
                    <a:pt x="5900" y="5904"/>
                  </a:lnTo>
                  <a:lnTo>
                    <a:pt x="1582" y="12311"/>
                  </a:lnTo>
                  <a:lnTo>
                    <a:pt x="0" y="20166"/>
                  </a:lnTo>
                  <a:lnTo>
                    <a:pt x="0" y="241887"/>
                  </a:lnTo>
                  <a:lnTo>
                    <a:pt x="1582" y="249733"/>
                  </a:lnTo>
                  <a:lnTo>
                    <a:pt x="5900" y="256140"/>
                  </a:lnTo>
                  <a:lnTo>
                    <a:pt x="12306" y="260460"/>
                  </a:lnTo>
                  <a:lnTo>
                    <a:pt x="20156" y="262044"/>
                  </a:lnTo>
                  <a:lnTo>
                    <a:pt x="241877" y="262044"/>
                  </a:lnTo>
                  <a:lnTo>
                    <a:pt x="249722" y="260460"/>
                  </a:lnTo>
                  <a:lnTo>
                    <a:pt x="256129" y="256140"/>
                  </a:lnTo>
                  <a:lnTo>
                    <a:pt x="260449" y="249733"/>
                  </a:lnTo>
                  <a:lnTo>
                    <a:pt x="262033" y="241887"/>
                  </a:lnTo>
                  <a:lnTo>
                    <a:pt x="20156" y="241887"/>
                  </a:lnTo>
                  <a:lnTo>
                    <a:pt x="20156" y="20166"/>
                  </a:lnTo>
                  <a:lnTo>
                    <a:pt x="262036" y="20166"/>
                  </a:lnTo>
                  <a:lnTo>
                    <a:pt x="260449" y="12311"/>
                  </a:lnTo>
                  <a:lnTo>
                    <a:pt x="256129" y="5904"/>
                  </a:lnTo>
                  <a:lnTo>
                    <a:pt x="249722" y="1584"/>
                  </a:lnTo>
                  <a:lnTo>
                    <a:pt x="241877" y="0"/>
                  </a:lnTo>
                  <a:close/>
                </a:path>
                <a:path w="262254" h="262254">
                  <a:moveTo>
                    <a:pt x="262033" y="20166"/>
                  </a:moveTo>
                  <a:lnTo>
                    <a:pt x="241877" y="20166"/>
                  </a:lnTo>
                  <a:lnTo>
                    <a:pt x="241877" y="241887"/>
                  </a:lnTo>
                  <a:lnTo>
                    <a:pt x="262033" y="241887"/>
                  </a:lnTo>
                  <a:lnTo>
                    <a:pt x="262033" y="20166"/>
                  </a:lnTo>
                  <a:close/>
                </a:path>
                <a:path w="262254" h="262254">
                  <a:moveTo>
                    <a:pt x="86259" y="100855"/>
                  </a:moveTo>
                  <a:lnTo>
                    <a:pt x="74982" y="100855"/>
                  </a:lnTo>
                  <a:lnTo>
                    <a:pt x="70542" y="105295"/>
                  </a:lnTo>
                  <a:lnTo>
                    <a:pt x="70542" y="197062"/>
                  </a:lnTo>
                  <a:lnTo>
                    <a:pt x="75055" y="201564"/>
                  </a:lnTo>
                  <a:lnTo>
                    <a:pt x="86185" y="201564"/>
                  </a:lnTo>
                  <a:lnTo>
                    <a:pt x="90698" y="197062"/>
                  </a:lnTo>
                  <a:lnTo>
                    <a:pt x="90698" y="105295"/>
                  </a:lnTo>
                  <a:lnTo>
                    <a:pt x="86259" y="100855"/>
                  </a:lnTo>
                  <a:close/>
                </a:path>
                <a:path w="262254" h="262254">
                  <a:moveTo>
                    <a:pt x="125650" y="100855"/>
                  </a:moveTo>
                  <a:lnTo>
                    <a:pt x="115367" y="100855"/>
                  </a:lnTo>
                  <a:lnTo>
                    <a:pt x="110886" y="105295"/>
                  </a:lnTo>
                  <a:lnTo>
                    <a:pt x="110855" y="197062"/>
                  </a:lnTo>
                  <a:lnTo>
                    <a:pt x="115368" y="201564"/>
                  </a:lnTo>
                  <a:lnTo>
                    <a:pt x="126498" y="201564"/>
                  </a:lnTo>
                  <a:lnTo>
                    <a:pt x="131011" y="197062"/>
                  </a:lnTo>
                  <a:lnTo>
                    <a:pt x="131011" y="146142"/>
                  </a:lnTo>
                  <a:lnTo>
                    <a:pt x="132992" y="136333"/>
                  </a:lnTo>
                  <a:lnTo>
                    <a:pt x="138395" y="128322"/>
                  </a:lnTo>
                  <a:lnTo>
                    <a:pt x="146406" y="122919"/>
                  </a:lnTo>
                  <a:lnTo>
                    <a:pt x="156215" y="120938"/>
                  </a:lnTo>
                  <a:lnTo>
                    <a:pt x="193886" y="120938"/>
                  </a:lnTo>
                  <a:lnTo>
                    <a:pt x="193742" y="120687"/>
                  </a:lnTo>
                  <a:lnTo>
                    <a:pt x="181435" y="108624"/>
                  </a:lnTo>
                  <a:lnTo>
                    <a:pt x="130749" y="108624"/>
                  </a:lnTo>
                  <a:lnTo>
                    <a:pt x="129692" y="104080"/>
                  </a:lnTo>
                  <a:lnTo>
                    <a:pt x="125650" y="100855"/>
                  </a:lnTo>
                  <a:close/>
                </a:path>
                <a:path w="262254" h="262254">
                  <a:moveTo>
                    <a:pt x="193886" y="120938"/>
                  </a:moveTo>
                  <a:lnTo>
                    <a:pt x="156215" y="120938"/>
                  </a:lnTo>
                  <a:lnTo>
                    <a:pt x="166022" y="122919"/>
                  </a:lnTo>
                  <a:lnTo>
                    <a:pt x="174030" y="128322"/>
                  </a:lnTo>
                  <a:lnTo>
                    <a:pt x="179428" y="136333"/>
                  </a:lnTo>
                  <a:lnTo>
                    <a:pt x="181408" y="146142"/>
                  </a:lnTo>
                  <a:lnTo>
                    <a:pt x="181408" y="197062"/>
                  </a:lnTo>
                  <a:lnTo>
                    <a:pt x="185921" y="201564"/>
                  </a:lnTo>
                  <a:lnTo>
                    <a:pt x="197051" y="201564"/>
                  </a:lnTo>
                  <a:lnTo>
                    <a:pt x="201564" y="197062"/>
                  </a:lnTo>
                  <a:lnTo>
                    <a:pt x="201564" y="146142"/>
                  </a:lnTo>
                  <a:lnTo>
                    <a:pt x="201058" y="139392"/>
                  </a:lnTo>
                  <a:lnTo>
                    <a:pt x="199561" y="132829"/>
                  </a:lnTo>
                  <a:lnTo>
                    <a:pt x="197111" y="126559"/>
                  </a:lnTo>
                  <a:lnTo>
                    <a:pt x="193886" y="120938"/>
                  </a:lnTo>
                  <a:close/>
                </a:path>
                <a:path w="262254" h="262254">
                  <a:moveTo>
                    <a:pt x="164874" y="101663"/>
                  </a:moveTo>
                  <a:lnTo>
                    <a:pt x="147361" y="101663"/>
                  </a:lnTo>
                  <a:lnTo>
                    <a:pt x="130749" y="108624"/>
                  </a:lnTo>
                  <a:lnTo>
                    <a:pt x="181435" y="108624"/>
                  </a:lnTo>
                  <a:lnTo>
                    <a:pt x="180883" y="108083"/>
                  </a:lnTo>
                  <a:lnTo>
                    <a:pt x="164874" y="101663"/>
                  </a:lnTo>
                  <a:close/>
                </a:path>
                <a:path w="262254" h="262254">
                  <a:moveTo>
                    <a:pt x="88971" y="60469"/>
                  </a:moveTo>
                  <a:lnTo>
                    <a:pt x="72270" y="60469"/>
                  </a:lnTo>
                  <a:lnTo>
                    <a:pt x="65505" y="67244"/>
                  </a:lnTo>
                  <a:lnTo>
                    <a:pt x="65505" y="83934"/>
                  </a:lnTo>
                  <a:lnTo>
                    <a:pt x="72270" y="90709"/>
                  </a:lnTo>
                  <a:lnTo>
                    <a:pt x="88971" y="90709"/>
                  </a:lnTo>
                  <a:lnTo>
                    <a:pt x="95735" y="83934"/>
                  </a:lnTo>
                  <a:lnTo>
                    <a:pt x="95735" y="67244"/>
                  </a:lnTo>
                  <a:lnTo>
                    <a:pt x="88971" y="60469"/>
                  </a:lnTo>
                  <a:close/>
                </a:path>
              </a:pathLst>
            </a:custGeom>
            <a:solidFill>
              <a:srgbClr val="0F45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6"/>
            <p:cNvSpPr txBox="1"/>
            <p:nvPr/>
          </p:nvSpPr>
          <p:spPr>
            <a:xfrm>
              <a:off x="4104757" y="4122871"/>
              <a:ext cx="3982485" cy="139619"/>
            </a:xfrm>
            <a:prstGeom prst="rect">
              <a:avLst/>
            </a:prstGeom>
          </p:spPr>
          <p:txBody>
            <a:bodyPr vert="horz" wrap="square" lIns="0" tIns="8856" rIns="0" bIns="0" rtlCol="0">
              <a:spAutoFit/>
            </a:bodyPr>
            <a:lstStyle/>
            <a:p>
              <a:pPr marL="7701">
                <a:spcBef>
                  <a:spcPts val="69"/>
                </a:spcBef>
                <a:tabLst>
                  <a:tab pos="1279568" algn="l"/>
                  <a:tab pos="3140582" algn="l"/>
                </a:tabLst>
              </a:pPr>
              <a:r>
                <a:rPr lang="pt-BR" sz="849" spc="-6" dirty="0" err="1">
                  <a:latin typeface="Verdana"/>
                  <a:cs typeface="Verdana"/>
                </a:rPr>
                <a:t>Fortesengenharialtda</a:t>
              </a:r>
              <a:r>
                <a:rPr lang="pt-BR" sz="849" spc="-6" dirty="0">
                  <a:latin typeface="Verdana"/>
                  <a:cs typeface="Verdana"/>
                </a:rPr>
                <a:t>	     </a:t>
              </a:r>
              <a:r>
                <a:rPr lang="pt-BR" sz="849" spc="-67" dirty="0">
                  <a:latin typeface="Verdana"/>
                  <a:cs typeface="Verdana"/>
                </a:rPr>
                <a:t>fortes-engenharia-</a:t>
              </a:r>
              <a:r>
                <a:rPr lang="pt-BR" sz="849" spc="-6" dirty="0">
                  <a:latin typeface="Verdana"/>
                  <a:cs typeface="Verdana"/>
                </a:rPr>
                <a:t>ltda/          </a:t>
              </a:r>
              <a:r>
                <a:rPr lang="pt-BR" sz="849" spc="-64" dirty="0">
                  <a:latin typeface="Verdana"/>
                  <a:cs typeface="Verdana"/>
                </a:rPr>
                <a:t>fortes.ind.br</a:t>
              </a:r>
              <a:endParaRPr lang="pt-BR" sz="849" dirty="0">
                <a:latin typeface="Verdana"/>
                <a:cs typeface="Verdana"/>
              </a:endParaRPr>
            </a:p>
          </p:txBody>
        </p:sp>
      </p:grpSp>
      <p:sp>
        <p:nvSpPr>
          <p:cNvPr id="8" name="object 7"/>
          <p:cNvSpPr/>
          <p:nvPr/>
        </p:nvSpPr>
        <p:spPr>
          <a:xfrm>
            <a:off x="428" y="0"/>
            <a:ext cx="3872209" cy="6857615"/>
          </a:xfrm>
          <a:custGeom>
            <a:avLst/>
            <a:gdLst/>
            <a:ahLst/>
            <a:cxnLst/>
            <a:rect l="l" t="t" r="r" b="b"/>
            <a:pathLst>
              <a:path w="6385560" h="11308715">
                <a:moveTo>
                  <a:pt x="0" y="6319602"/>
                </a:moveTo>
                <a:lnTo>
                  <a:pt x="2127499" y="11308556"/>
                </a:lnTo>
              </a:path>
              <a:path w="6385560" h="11308715">
                <a:moveTo>
                  <a:pt x="6385432" y="11308556"/>
                </a:moveTo>
                <a:lnTo>
                  <a:pt x="3004384" y="3380040"/>
                </a:lnTo>
                <a:lnTo>
                  <a:pt x="2981882" y="3327672"/>
                </a:lnTo>
                <a:lnTo>
                  <a:pt x="2959191" y="3275663"/>
                </a:lnTo>
                <a:lnTo>
                  <a:pt x="2936311" y="3224012"/>
                </a:lnTo>
                <a:lnTo>
                  <a:pt x="2913241" y="3172717"/>
                </a:lnTo>
                <a:lnTo>
                  <a:pt x="2889981" y="3121779"/>
                </a:lnTo>
                <a:lnTo>
                  <a:pt x="2866530" y="3071196"/>
                </a:lnTo>
                <a:lnTo>
                  <a:pt x="2842887" y="3020969"/>
                </a:lnTo>
                <a:lnTo>
                  <a:pt x="2819052" y="2971095"/>
                </a:lnTo>
                <a:lnTo>
                  <a:pt x="2795024" y="2921574"/>
                </a:lnTo>
                <a:lnTo>
                  <a:pt x="2770802" y="2872406"/>
                </a:lnTo>
                <a:lnTo>
                  <a:pt x="2746385" y="2823590"/>
                </a:lnTo>
                <a:lnTo>
                  <a:pt x="2721774" y="2775125"/>
                </a:lnTo>
                <a:lnTo>
                  <a:pt x="2696966" y="2727009"/>
                </a:lnTo>
                <a:lnTo>
                  <a:pt x="2671963" y="2679244"/>
                </a:lnTo>
                <a:lnTo>
                  <a:pt x="2646762" y="2631827"/>
                </a:lnTo>
                <a:lnTo>
                  <a:pt x="2621363" y="2584757"/>
                </a:lnTo>
                <a:lnTo>
                  <a:pt x="2595766" y="2538035"/>
                </a:lnTo>
                <a:lnTo>
                  <a:pt x="2569969" y="2491660"/>
                </a:lnTo>
                <a:lnTo>
                  <a:pt x="2543973" y="2445630"/>
                </a:lnTo>
                <a:lnTo>
                  <a:pt x="2517776" y="2399945"/>
                </a:lnTo>
                <a:lnTo>
                  <a:pt x="2491378" y="2354604"/>
                </a:lnTo>
                <a:lnTo>
                  <a:pt x="2464778" y="2309606"/>
                </a:lnTo>
                <a:lnTo>
                  <a:pt x="2437975" y="2264951"/>
                </a:lnTo>
                <a:lnTo>
                  <a:pt x="2410970" y="2220638"/>
                </a:lnTo>
                <a:lnTo>
                  <a:pt x="2383760" y="2176666"/>
                </a:lnTo>
                <a:lnTo>
                  <a:pt x="2356345" y="2133034"/>
                </a:lnTo>
                <a:lnTo>
                  <a:pt x="2328725" y="2089741"/>
                </a:lnTo>
                <a:lnTo>
                  <a:pt x="2300899" y="2046788"/>
                </a:lnTo>
                <a:lnTo>
                  <a:pt x="2272867" y="2004172"/>
                </a:lnTo>
                <a:lnTo>
                  <a:pt x="2244627" y="1961894"/>
                </a:lnTo>
                <a:lnTo>
                  <a:pt x="2216179" y="1919952"/>
                </a:lnTo>
                <a:lnTo>
                  <a:pt x="2187522" y="1878346"/>
                </a:lnTo>
                <a:lnTo>
                  <a:pt x="2158656" y="1837075"/>
                </a:lnTo>
                <a:lnTo>
                  <a:pt x="2129580" y="1796138"/>
                </a:lnTo>
                <a:lnTo>
                  <a:pt x="2100293" y="1755535"/>
                </a:lnTo>
                <a:lnTo>
                  <a:pt x="2070794" y="1715264"/>
                </a:lnTo>
                <a:lnTo>
                  <a:pt x="2041084" y="1675325"/>
                </a:lnTo>
                <a:lnTo>
                  <a:pt x="2011160" y="1635718"/>
                </a:lnTo>
                <a:lnTo>
                  <a:pt x="1981023" y="1596441"/>
                </a:lnTo>
                <a:lnTo>
                  <a:pt x="1950672" y="1557493"/>
                </a:lnTo>
                <a:lnTo>
                  <a:pt x="1920106" y="1518874"/>
                </a:lnTo>
                <a:lnTo>
                  <a:pt x="1889325" y="1480584"/>
                </a:lnTo>
                <a:lnTo>
                  <a:pt x="1858327" y="1442621"/>
                </a:lnTo>
                <a:lnTo>
                  <a:pt x="1827112" y="1404984"/>
                </a:lnTo>
                <a:lnTo>
                  <a:pt x="1795680" y="1367673"/>
                </a:lnTo>
                <a:lnTo>
                  <a:pt x="1764029" y="1330688"/>
                </a:lnTo>
                <a:lnTo>
                  <a:pt x="1732160" y="1294026"/>
                </a:lnTo>
                <a:lnTo>
                  <a:pt x="1700071" y="1257688"/>
                </a:lnTo>
                <a:lnTo>
                  <a:pt x="1667761" y="1221673"/>
                </a:lnTo>
                <a:lnTo>
                  <a:pt x="1635231" y="1185980"/>
                </a:lnTo>
                <a:lnTo>
                  <a:pt x="1602479" y="1150609"/>
                </a:lnTo>
                <a:lnTo>
                  <a:pt x="1569504" y="1115557"/>
                </a:lnTo>
                <a:lnTo>
                  <a:pt x="1536307" y="1080826"/>
                </a:lnTo>
                <a:lnTo>
                  <a:pt x="1502885" y="1046413"/>
                </a:lnTo>
                <a:lnTo>
                  <a:pt x="1469240" y="1012319"/>
                </a:lnTo>
                <a:lnTo>
                  <a:pt x="1435369" y="978542"/>
                </a:lnTo>
                <a:lnTo>
                  <a:pt x="1401272" y="945082"/>
                </a:lnTo>
                <a:lnTo>
                  <a:pt x="1366949" y="911938"/>
                </a:lnTo>
                <a:lnTo>
                  <a:pt x="1332399" y="879109"/>
                </a:lnTo>
                <a:lnTo>
                  <a:pt x="1297621" y="846595"/>
                </a:lnTo>
                <a:lnTo>
                  <a:pt x="1262615" y="814394"/>
                </a:lnTo>
                <a:lnTo>
                  <a:pt x="1227379" y="782506"/>
                </a:lnTo>
                <a:lnTo>
                  <a:pt x="1191914" y="750930"/>
                </a:lnTo>
                <a:lnTo>
                  <a:pt x="1156218" y="719665"/>
                </a:lnTo>
                <a:lnTo>
                  <a:pt x="1120291" y="688711"/>
                </a:lnTo>
                <a:lnTo>
                  <a:pt x="1084132" y="658067"/>
                </a:lnTo>
                <a:lnTo>
                  <a:pt x="1047740" y="627732"/>
                </a:lnTo>
                <a:lnTo>
                  <a:pt x="1011115" y="597706"/>
                </a:lnTo>
                <a:lnTo>
                  <a:pt x="974256" y="567987"/>
                </a:lnTo>
                <a:lnTo>
                  <a:pt x="937162" y="538574"/>
                </a:lnTo>
                <a:lnTo>
                  <a:pt x="899834" y="509468"/>
                </a:lnTo>
                <a:lnTo>
                  <a:pt x="862269" y="480667"/>
                </a:lnTo>
                <a:lnTo>
                  <a:pt x="824467" y="452171"/>
                </a:lnTo>
                <a:lnTo>
                  <a:pt x="786428" y="423978"/>
                </a:lnTo>
                <a:lnTo>
                  <a:pt x="748151" y="396088"/>
                </a:lnTo>
                <a:lnTo>
                  <a:pt x="709636" y="368501"/>
                </a:lnTo>
                <a:lnTo>
                  <a:pt x="670881" y="341215"/>
                </a:lnTo>
                <a:lnTo>
                  <a:pt x="631886" y="314230"/>
                </a:lnTo>
                <a:lnTo>
                  <a:pt x="592650" y="287544"/>
                </a:lnTo>
                <a:lnTo>
                  <a:pt x="553173" y="261158"/>
                </a:lnTo>
                <a:lnTo>
                  <a:pt x="513453" y="235071"/>
                </a:lnTo>
                <a:lnTo>
                  <a:pt x="473491" y="209281"/>
                </a:lnTo>
                <a:lnTo>
                  <a:pt x="433285" y="183788"/>
                </a:lnTo>
                <a:lnTo>
                  <a:pt x="392835" y="158591"/>
                </a:lnTo>
                <a:lnTo>
                  <a:pt x="352141" y="133689"/>
                </a:lnTo>
                <a:lnTo>
                  <a:pt x="311200" y="109082"/>
                </a:lnTo>
                <a:lnTo>
                  <a:pt x="270014" y="84769"/>
                </a:lnTo>
                <a:lnTo>
                  <a:pt x="228580" y="60749"/>
                </a:lnTo>
                <a:lnTo>
                  <a:pt x="186900" y="37021"/>
                </a:lnTo>
                <a:lnTo>
                  <a:pt x="148014" y="18379"/>
                </a:lnTo>
                <a:lnTo>
                  <a:pt x="108811" y="0"/>
                </a:lnTo>
              </a:path>
            </a:pathLst>
          </a:custGeom>
          <a:ln w="104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8"/>
          <p:cNvSpPr/>
          <p:nvPr/>
        </p:nvSpPr>
        <p:spPr>
          <a:xfrm>
            <a:off x="7327550" y="0"/>
            <a:ext cx="4864136" cy="3037389"/>
          </a:xfrm>
          <a:custGeom>
            <a:avLst/>
            <a:gdLst/>
            <a:ahLst/>
            <a:cxnLst/>
            <a:rect l="l" t="t" r="r" b="b"/>
            <a:pathLst>
              <a:path w="8021319" h="5008880">
                <a:moveTo>
                  <a:pt x="0" y="0"/>
                </a:moveTo>
                <a:lnTo>
                  <a:pt x="13271" y="37409"/>
                </a:lnTo>
                <a:lnTo>
                  <a:pt x="28486" y="78332"/>
                </a:lnTo>
                <a:lnTo>
                  <a:pt x="44391" y="119238"/>
                </a:lnTo>
                <a:lnTo>
                  <a:pt x="60982" y="160125"/>
                </a:lnTo>
                <a:lnTo>
                  <a:pt x="78254" y="200988"/>
                </a:lnTo>
                <a:lnTo>
                  <a:pt x="96204" y="241823"/>
                </a:lnTo>
                <a:lnTo>
                  <a:pt x="114828" y="282626"/>
                </a:lnTo>
                <a:lnTo>
                  <a:pt x="134121" y="323394"/>
                </a:lnTo>
                <a:lnTo>
                  <a:pt x="154080" y="364124"/>
                </a:lnTo>
                <a:lnTo>
                  <a:pt x="174701" y="404810"/>
                </a:lnTo>
                <a:lnTo>
                  <a:pt x="195980" y="445450"/>
                </a:lnTo>
                <a:lnTo>
                  <a:pt x="217913" y="486039"/>
                </a:lnTo>
                <a:lnTo>
                  <a:pt x="240496" y="526575"/>
                </a:lnTo>
                <a:lnTo>
                  <a:pt x="263725" y="567052"/>
                </a:lnTo>
                <a:lnTo>
                  <a:pt x="287596" y="607468"/>
                </a:lnTo>
                <a:lnTo>
                  <a:pt x="312106" y="647818"/>
                </a:lnTo>
                <a:lnTo>
                  <a:pt x="337250" y="688100"/>
                </a:lnTo>
                <a:lnTo>
                  <a:pt x="363024" y="728308"/>
                </a:lnTo>
                <a:lnTo>
                  <a:pt x="389424" y="768439"/>
                </a:lnTo>
                <a:lnTo>
                  <a:pt x="416447" y="808490"/>
                </a:lnTo>
                <a:lnTo>
                  <a:pt x="444089" y="848457"/>
                </a:lnTo>
                <a:lnTo>
                  <a:pt x="472345" y="888335"/>
                </a:lnTo>
                <a:lnTo>
                  <a:pt x="501212" y="928122"/>
                </a:lnTo>
                <a:lnTo>
                  <a:pt x="530686" y="967813"/>
                </a:lnTo>
                <a:lnTo>
                  <a:pt x="560762" y="1007405"/>
                </a:lnTo>
                <a:lnTo>
                  <a:pt x="591437" y="1046893"/>
                </a:lnTo>
                <a:lnTo>
                  <a:pt x="622707" y="1086275"/>
                </a:lnTo>
                <a:lnTo>
                  <a:pt x="654568" y="1125545"/>
                </a:lnTo>
                <a:lnTo>
                  <a:pt x="687017" y="1164702"/>
                </a:lnTo>
                <a:lnTo>
                  <a:pt x="720048" y="1203740"/>
                </a:lnTo>
                <a:lnTo>
                  <a:pt x="753658" y="1242656"/>
                </a:lnTo>
                <a:lnTo>
                  <a:pt x="787843" y="1281446"/>
                </a:lnTo>
                <a:lnTo>
                  <a:pt x="822600" y="1320107"/>
                </a:lnTo>
                <a:lnTo>
                  <a:pt x="857924" y="1358634"/>
                </a:lnTo>
                <a:lnTo>
                  <a:pt x="893812" y="1397024"/>
                </a:lnTo>
                <a:lnTo>
                  <a:pt x="930258" y="1435273"/>
                </a:lnTo>
                <a:lnTo>
                  <a:pt x="967261" y="1473378"/>
                </a:lnTo>
                <a:lnTo>
                  <a:pt x="1004815" y="1511334"/>
                </a:lnTo>
                <a:lnTo>
                  <a:pt x="1042916" y="1549138"/>
                </a:lnTo>
                <a:lnTo>
                  <a:pt x="1081561" y="1586786"/>
                </a:lnTo>
                <a:lnTo>
                  <a:pt x="1120746" y="1624274"/>
                </a:lnTo>
                <a:lnTo>
                  <a:pt x="1160467" y="1661598"/>
                </a:lnTo>
                <a:lnTo>
                  <a:pt x="1200720" y="1698755"/>
                </a:lnTo>
                <a:lnTo>
                  <a:pt x="1241500" y="1735742"/>
                </a:lnTo>
                <a:lnTo>
                  <a:pt x="1282805" y="1772553"/>
                </a:lnTo>
                <a:lnTo>
                  <a:pt x="1324629" y="1809185"/>
                </a:lnTo>
                <a:lnTo>
                  <a:pt x="1366970" y="1845636"/>
                </a:lnTo>
                <a:lnTo>
                  <a:pt x="1409823" y="1881900"/>
                </a:lnTo>
                <a:lnTo>
                  <a:pt x="1453183" y="1917974"/>
                </a:lnTo>
                <a:lnTo>
                  <a:pt x="1497049" y="1953854"/>
                </a:lnTo>
                <a:lnTo>
                  <a:pt x="1541414" y="1989537"/>
                </a:lnTo>
                <a:lnTo>
                  <a:pt x="1586276" y="2025018"/>
                </a:lnTo>
                <a:lnTo>
                  <a:pt x="1631631" y="2060295"/>
                </a:lnTo>
                <a:lnTo>
                  <a:pt x="1667178" y="2086686"/>
                </a:lnTo>
                <a:lnTo>
                  <a:pt x="1703060" y="2113029"/>
                </a:lnTo>
                <a:lnTo>
                  <a:pt x="1739272" y="2139323"/>
                </a:lnTo>
                <a:lnTo>
                  <a:pt x="1775815" y="2165566"/>
                </a:lnTo>
                <a:lnTo>
                  <a:pt x="1812686" y="2191756"/>
                </a:lnTo>
                <a:lnTo>
                  <a:pt x="1849883" y="2217894"/>
                </a:lnTo>
                <a:lnTo>
                  <a:pt x="1887405" y="2243976"/>
                </a:lnTo>
                <a:lnTo>
                  <a:pt x="1925250" y="2270002"/>
                </a:lnTo>
                <a:lnTo>
                  <a:pt x="1963416" y="2295970"/>
                </a:lnTo>
                <a:lnTo>
                  <a:pt x="2001902" y="2321879"/>
                </a:lnTo>
                <a:lnTo>
                  <a:pt x="2040706" y="2347727"/>
                </a:lnTo>
                <a:lnTo>
                  <a:pt x="2079826" y="2373514"/>
                </a:lnTo>
                <a:lnTo>
                  <a:pt x="2119261" y="2399236"/>
                </a:lnTo>
                <a:lnTo>
                  <a:pt x="2159008" y="2424894"/>
                </a:lnTo>
                <a:lnTo>
                  <a:pt x="2199067" y="2450485"/>
                </a:lnTo>
                <a:lnTo>
                  <a:pt x="2239435" y="2476009"/>
                </a:lnTo>
                <a:lnTo>
                  <a:pt x="2280110" y="2501464"/>
                </a:lnTo>
                <a:lnTo>
                  <a:pt x="2321092" y="2526847"/>
                </a:lnTo>
                <a:lnTo>
                  <a:pt x="2362377" y="2552159"/>
                </a:lnTo>
                <a:lnTo>
                  <a:pt x="2403965" y="2577398"/>
                </a:lnTo>
                <a:lnTo>
                  <a:pt x="2445854" y="2602561"/>
                </a:lnTo>
                <a:lnTo>
                  <a:pt x="2488043" y="2627648"/>
                </a:lnTo>
                <a:lnTo>
                  <a:pt x="2530528" y="2652658"/>
                </a:lnTo>
                <a:lnTo>
                  <a:pt x="2573309" y="2677588"/>
                </a:lnTo>
                <a:lnTo>
                  <a:pt x="2616384" y="2702438"/>
                </a:lnTo>
                <a:lnTo>
                  <a:pt x="2659752" y="2727206"/>
                </a:lnTo>
                <a:lnTo>
                  <a:pt x="2703410" y="2751891"/>
                </a:lnTo>
                <a:lnTo>
                  <a:pt x="2747356" y="2776491"/>
                </a:lnTo>
                <a:lnTo>
                  <a:pt x="2791590" y="2801004"/>
                </a:lnTo>
                <a:lnTo>
                  <a:pt x="2836110" y="2825430"/>
                </a:lnTo>
                <a:lnTo>
                  <a:pt x="2880913" y="2849767"/>
                </a:lnTo>
                <a:lnTo>
                  <a:pt x="2925998" y="2874013"/>
                </a:lnTo>
                <a:lnTo>
                  <a:pt x="2971363" y="2898168"/>
                </a:lnTo>
                <a:lnTo>
                  <a:pt x="3017007" y="2922229"/>
                </a:lnTo>
                <a:lnTo>
                  <a:pt x="3062928" y="2946195"/>
                </a:lnTo>
                <a:lnTo>
                  <a:pt x="3109124" y="2970065"/>
                </a:lnTo>
                <a:lnTo>
                  <a:pt x="3155593" y="2993838"/>
                </a:lnTo>
                <a:lnTo>
                  <a:pt x="3202334" y="3017511"/>
                </a:lnTo>
                <a:lnTo>
                  <a:pt x="3249345" y="3041085"/>
                </a:lnTo>
                <a:lnTo>
                  <a:pt x="3296625" y="3064556"/>
                </a:lnTo>
                <a:lnTo>
                  <a:pt x="3344171" y="3087924"/>
                </a:lnTo>
                <a:lnTo>
                  <a:pt x="3391982" y="3111187"/>
                </a:lnTo>
                <a:lnTo>
                  <a:pt x="3440056" y="3134345"/>
                </a:lnTo>
                <a:lnTo>
                  <a:pt x="3488392" y="3157394"/>
                </a:lnTo>
                <a:lnTo>
                  <a:pt x="3536987" y="3180335"/>
                </a:lnTo>
                <a:lnTo>
                  <a:pt x="3585840" y="3203166"/>
                </a:lnTo>
                <a:lnTo>
                  <a:pt x="3634950" y="3225884"/>
                </a:lnTo>
                <a:lnTo>
                  <a:pt x="3684315" y="3248490"/>
                </a:lnTo>
                <a:lnTo>
                  <a:pt x="3733932" y="3270981"/>
                </a:lnTo>
                <a:lnTo>
                  <a:pt x="3783800" y="3293355"/>
                </a:lnTo>
                <a:lnTo>
                  <a:pt x="3833918" y="3315613"/>
                </a:lnTo>
                <a:lnTo>
                  <a:pt x="3884284" y="3337751"/>
                </a:lnTo>
                <a:lnTo>
                  <a:pt x="3934896" y="3359769"/>
                </a:lnTo>
                <a:lnTo>
                  <a:pt x="3985753" y="3381665"/>
                </a:lnTo>
                <a:lnTo>
                  <a:pt x="4036852" y="3403439"/>
                </a:lnTo>
                <a:lnTo>
                  <a:pt x="4088191" y="3425087"/>
                </a:lnTo>
                <a:lnTo>
                  <a:pt x="4139771" y="3446610"/>
                </a:lnTo>
                <a:lnTo>
                  <a:pt x="4191587" y="3468005"/>
                </a:lnTo>
                <a:lnTo>
                  <a:pt x="4243640" y="3489272"/>
                </a:lnTo>
                <a:lnTo>
                  <a:pt x="4295926" y="3510408"/>
                </a:lnTo>
                <a:lnTo>
                  <a:pt x="8021131" y="5008274"/>
                </a:lnTo>
              </a:path>
              <a:path w="8021319" h="5008880">
                <a:moveTo>
                  <a:pt x="8021131" y="2004333"/>
                </a:moveTo>
                <a:lnTo>
                  <a:pt x="6663645" y="1458502"/>
                </a:lnTo>
                <a:lnTo>
                  <a:pt x="7250091" y="0"/>
                </a:lnTo>
              </a:path>
              <a:path w="8021319" h="5008880">
                <a:moveTo>
                  <a:pt x="4354529" y="0"/>
                </a:moveTo>
                <a:lnTo>
                  <a:pt x="4171072" y="456260"/>
                </a:lnTo>
                <a:lnTo>
                  <a:pt x="4123902" y="435929"/>
                </a:lnTo>
                <a:lnTo>
                  <a:pt x="4078981" y="414068"/>
                </a:lnTo>
                <a:lnTo>
                  <a:pt x="4035903" y="390956"/>
                </a:lnTo>
                <a:lnTo>
                  <a:pt x="3994259" y="366872"/>
                </a:lnTo>
                <a:lnTo>
                  <a:pt x="3953640" y="342093"/>
                </a:lnTo>
                <a:lnTo>
                  <a:pt x="3913639" y="316899"/>
                </a:lnTo>
                <a:lnTo>
                  <a:pt x="3873847" y="291568"/>
                </a:lnTo>
                <a:lnTo>
                  <a:pt x="3833857" y="266378"/>
                </a:lnTo>
                <a:lnTo>
                  <a:pt x="3793261" y="241609"/>
                </a:lnTo>
                <a:lnTo>
                  <a:pt x="3751650" y="217537"/>
                </a:lnTo>
                <a:lnTo>
                  <a:pt x="3708616" y="194443"/>
                </a:lnTo>
                <a:lnTo>
                  <a:pt x="3663752" y="172605"/>
                </a:lnTo>
                <a:lnTo>
                  <a:pt x="3616649" y="152301"/>
                </a:lnTo>
                <a:lnTo>
                  <a:pt x="3570757" y="126046"/>
                </a:lnTo>
                <a:lnTo>
                  <a:pt x="3525428" y="98548"/>
                </a:lnTo>
                <a:lnTo>
                  <a:pt x="3480696" y="69889"/>
                </a:lnTo>
                <a:lnTo>
                  <a:pt x="3436597" y="40148"/>
                </a:lnTo>
                <a:lnTo>
                  <a:pt x="3393163" y="9406"/>
                </a:lnTo>
                <a:lnTo>
                  <a:pt x="3380467" y="0"/>
                </a:lnTo>
              </a:path>
            </a:pathLst>
          </a:custGeom>
          <a:ln w="104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314397A-BA30-5ACF-116F-A900985275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88423" y="1752157"/>
            <a:ext cx="3825862" cy="1208589"/>
          </a:xfrm>
          <a:prstGeom prst="rect">
            <a:avLst/>
          </a:prstGeom>
        </p:spPr>
      </p:pic>
      <p:sp>
        <p:nvSpPr>
          <p:cNvPr id="13" name="object 2">
            <a:extLst>
              <a:ext uri="{FF2B5EF4-FFF2-40B4-BE49-F238E27FC236}">
                <a16:creationId xmlns:a16="http://schemas.microsoft.com/office/drawing/2014/main" id="{4BE98B24-CDD1-685F-A751-F1F6FABD011F}"/>
              </a:ext>
            </a:extLst>
          </p:cNvPr>
          <p:cNvSpPr txBox="1">
            <a:spLocks/>
          </p:cNvSpPr>
          <p:nvPr/>
        </p:nvSpPr>
        <p:spPr>
          <a:xfrm>
            <a:off x="-8524" y="4591899"/>
            <a:ext cx="12191572" cy="577320"/>
          </a:xfrm>
          <a:prstGeom prst="rect">
            <a:avLst/>
          </a:prstGeom>
        </p:spPr>
        <p:txBody>
          <a:bodyPr vert="horz" wrap="square" lIns="0" tIns="10397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82"/>
              </a:spcBef>
            </a:pPr>
            <a:r>
              <a:rPr lang="pt-BR" sz="1800">
                <a:solidFill>
                  <a:schemeClr val="tx1">
                    <a:lumMod val="65000"/>
                    <a:lumOff val="35000"/>
                  </a:schemeClr>
                </a:solidFill>
                <a:latin typeface="Aptos (Corpo)"/>
              </a:rPr>
              <a:t>JUNTOS CONSTRUÍMOS A FORTES DO FUTURO.</a:t>
            </a:r>
          </a:p>
          <a:p>
            <a:pPr algn="ctr">
              <a:lnSpc>
                <a:spcPct val="100000"/>
              </a:lnSpc>
              <a:spcBef>
                <a:spcPts val="82"/>
              </a:spcBef>
            </a:pPr>
            <a:r>
              <a:rPr lang="pt-BR" sz="1800">
                <a:solidFill>
                  <a:schemeClr val="tx1">
                    <a:lumMod val="65000"/>
                    <a:lumOff val="35000"/>
                  </a:schemeClr>
                </a:solidFill>
                <a:latin typeface="Aptos (Corpo)"/>
              </a:rPr>
              <a:t>UNIDOS PODEMOS TRANSFORMAR!</a:t>
            </a:r>
          </a:p>
        </p:txBody>
      </p:sp>
    </p:spTree>
    <p:extLst>
      <p:ext uri="{BB962C8B-B14F-4D97-AF65-F5344CB8AC3E}">
        <p14:creationId xmlns:p14="http://schemas.microsoft.com/office/powerpoint/2010/main" val="69307711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Padrão JT">
      <a:dk1>
        <a:sysClr val="windowText" lastClr="000000"/>
      </a:dk1>
      <a:lt1>
        <a:sysClr val="window" lastClr="FFFFFF"/>
      </a:lt1>
      <a:dk2>
        <a:srgbClr val="213A8F"/>
      </a:dk2>
      <a:lt2>
        <a:srgbClr val="01CA94"/>
      </a:lt2>
      <a:accent1>
        <a:srgbClr val="FF0000"/>
      </a:accent1>
      <a:accent2>
        <a:srgbClr val="FFC000"/>
      </a:accent2>
      <a:accent3>
        <a:srgbClr val="00B0F0"/>
      </a:accent3>
      <a:accent4>
        <a:srgbClr val="00FF00"/>
      </a:accent4>
      <a:accent5>
        <a:srgbClr val="FF00FF"/>
      </a:accent5>
      <a:accent6>
        <a:srgbClr val="7030A0"/>
      </a:accent6>
      <a:hlink>
        <a:srgbClr val="0563C1"/>
      </a:hlink>
      <a:folHlink>
        <a:srgbClr val="954F72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All white">
  <a:themeElements>
    <a:clrScheme name="Padrão JT">
      <a:dk1>
        <a:sysClr val="windowText" lastClr="000000"/>
      </a:dk1>
      <a:lt1>
        <a:sysClr val="window" lastClr="FFFFFF"/>
      </a:lt1>
      <a:dk2>
        <a:srgbClr val="213A8F"/>
      </a:dk2>
      <a:lt2>
        <a:srgbClr val="01CA94"/>
      </a:lt2>
      <a:accent1>
        <a:srgbClr val="FF0000"/>
      </a:accent1>
      <a:accent2>
        <a:srgbClr val="FFC000"/>
      </a:accent2>
      <a:accent3>
        <a:srgbClr val="00B0F0"/>
      </a:accent3>
      <a:accent4>
        <a:srgbClr val="00FF00"/>
      </a:accent4>
      <a:accent5>
        <a:srgbClr val="FF00FF"/>
      </a:accent5>
      <a:accent6>
        <a:srgbClr val="7030A0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1E558A91D5652469DE96AB627572BBA" ma:contentTypeVersion="12" ma:contentTypeDescription="Crie um novo documento." ma:contentTypeScope="" ma:versionID="067eaac90d0ee4f1af3250a510bc5537">
  <xsd:schema xmlns:xsd="http://www.w3.org/2001/XMLSchema" xmlns:xs="http://www.w3.org/2001/XMLSchema" xmlns:p="http://schemas.microsoft.com/office/2006/metadata/properties" xmlns:ns2="b4713011-5c9f-470b-b25d-be918e55cb8f" xmlns:ns3="45334d0b-f34c-41b7-ae8e-f4092a151a53" targetNamespace="http://schemas.microsoft.com/office/2006/metadata/properties" ma:root="true" ma:fieldsID="f654ce44b179d4ae5ba0188aacc7bcab" ns2:_="" ns3:_="">
    <xsd:import namespace="b4713011-5c9f-470b-b25d-be918e55cb8f"/>
    <xsd:import namespace="45334d0b-f34c-41b7-ae8e-f4092a151a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713011-5c9f-470b-b25d-be918e55cb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339697e3-62eb-412e-b6ec-2aacf9b2083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334d0b-f34c-41b7-ae8e-f4092a151a5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0112ea5-33ad-49f8-8485-279ab1173a85}" ma:internalName="TaxCatchAll" ma:showField="CatchAllData" ma:web="45334d0b-f34c-41b7-ae8e-f4092a151a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4713011-5c9f-470b-b25d-be918e55cb8f">
      <Terms xmlns="http://schemas.microsoft.com/office/infopath/2007/PartnerControls"/>
    </lcf76f155ced4ddcb4097134ff3c332f>
    <TaxCatchAll xmlns="45334d0b-f34c-41b7-ae8e-f4092a151a53" xsi:nil="true"/>
  </documentManagement>
</p:properties>
</file>

<file path=customXml/itemProps1.xml><?xml version="1.0" encoding="utf-8"?>
<ds:datastoreItem xmlns:ds="http://schemas.openxmlformats.org/officeDocument/2006/customXml" ds:itemID="{D53BEAC4-9582-4A78-95D2-C0073368AE1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8B95D5-C112-4A04-953E-1EE1D3BED5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713011-5c9f-470b-b25d-be918e55cb8f"/>
    <ds:schemaRef ds:uri="45334d0b-f34c-41b7-ae8e-f4092a151a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3E329D-B104-4304-9FBE-DB6BF4459625}">
  <ds:schemaRefs>
    <ds:schemaRef ds:uri="2e1cb776-6995-4ef2-a2af-ac4d4b6f4925"/>
    <ds:schemaRef ds:uri="4f78bd75-e5af-473e-a771-af58d935aee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b4713011-5c9f-470b-b25d-be918e55cb8f"/>
    <ds:schemaRef ds:uri="45334d0b-f34c-41b7-ae8e-f4092a151a5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5874</TotalTime>
  <Words>57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3</vt:i4>
      </vt:variant>
    </vt:vector>
  </HeadingPairs>
  <TitlesOfParts>
    <vt:vector size="10" baseType="lpstr">
      <vt:lpstr>Aptos</vt:lpstr>
      <vt:lpstr>Aptos (Corpo)</vt:lpstr>
      <vt:lpstr>Arial</vt:lpstr>
      <vt:lpstr>Futura Md BT</vt:lpstr>
      <vt:lpstr>Verdana</vt:lpstr>
      <vt:lpstr>1_Office Theme</vt:lpstr>
      <vt:lpstr>All white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Joana Pasolini Tovar</dc:creator>
  <cp:lastModifiedBy>Stefanie Degasperi Araujo</cp:lastModifiedBy>
  <cp:revision>6</cp:revision>
  <dcterms:created xsi:type="dcterms:W3CDTF">2025-03-07T14:27:01Z</dcterms:created>
  <dcterms:modified xsi:type="dcterms:W3CDTF">2026-07-12T00:03:47Z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0x01010071E558A91D5652469DE96AB627572BBA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_activity">
    <vt:lpwstr>{"FileActivityType":"9","FileActivityTimeStamp":"2025-04-24T20:09:27.243Z","FileActivityUsersOnPage":[{"DisplayName":"Joana Pasolini Tovar","Id":"joana.tovar@fortes.ind.br"},{"DisplayName":"Flavio Macedo Lacerda","Id":"flavio.lacerda@fortes.ind.br"},{"DisplayName":"Jamir Rodrigues Nogueira","Id":"jamir.nogueira@fortes.ind.br"}],"FileActivityNavigationId":null}</vt:lpwstr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